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4" r:id="rId3"/>
    <p:sldId id="257" r:id="rId4"/>
    <p:sldId id="278" r:id="rId5"/>
    <p:sldId id="258" r:id="rId6"/>
    <p:sldId id="280" r:id="rId7"/>
    <p:sldId id="281" r:id="rId8"/>
    <p:sldId id="260" r:id="rId9"/>
    <p:sldId id="261" r:id="rId10"/>
    <p:sldId id="262" r:id="rId11"/>
    <p:sldId id="263" r:id="rId12"/>
    <p:sldId id="275" r:id="rId13"/>
    <p:sldId id="377" r:id="rId14"/>
    <p:sldId id="381" r:id="rId15"/>
    <p:sldId id="382" r:id="rId16"/>
    <p:sldId id="276" r:id="rId17"/>
    <p:sldId id="383" r:id="rId18"/>
    <p:sldId id="272" r:id="rId19"/>
    <p:sldId id="264" r:id="rId20"/>
    <p:sldId id="385" r:id="rId21"/>
    <p:sldId id="384" r:id="rId22"/>
    <p:sldId id="386" r:id="rId23"/>
    <p:sldId id="387" r:id="rId24"/>
    <p:sldId id="388" r:id="rId25"/>
    <p:sldId id="269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330B54-B841-499D-9245-03D31E68B5FF}" v="2" dt="2022-07-09T03:13:04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Vu Quang" userId="3baa42d8fdc428df" providerId="LiveId" clId="{457888FC-FC83-481A-A7D3-DC384B42477A}"/>
    <pc:docChg chg="undo custSel mod modSld">
      <pc:chgData name="Hoang Vu Quang" userId="3baa42d8fdc428df" providerId="LiveId" clId="{457888FC-FC83-481A-A7D3-DC384B42477A}" dt="2022-07-08T06:31:31.815" v="6" actId="14100"/>
      <pc:docMkLst>
        <pc:docMk/>
      </pc:docMkLst>
      <pc:sldChg chg="modSp mod">
        <pc:chgData name="Hoang Vu Quang" userId="3baa42d8fdc428df" providerId="LiveId" clId="{457888FC-FC83-481A-A7D3-DC384B42477A}" dt="2022-07-08T06:31:09.703" v="2" actId="6549"/>
        <pc:sldMkLst>
          <pc:docMk/>
          <pc:sldMk cId="1489131556" sldId="256"/>
        </pc:sldMkLst>
        <pc:spChg chg="mod">
          <ac:chgData name="Hoang Vu Quang" userId="3baa42d8fdc428df" providerId="LiveId" clId="{457888FC-FC83-481A-A7D3-DC384B42477A}" dt="2022-07-08T06:31:09.703" v="2" actId="6549"/>
          <ac:spMkLst>
            <pc:docMk/>
            <pc:sldMk cId="1489131556" sldId="256"/>
            <ac:spMk id="2" creationId="{6512A0E6-B1B2-4147-902B-08BE51D2862E}"/>
          </ac:spMkLst>
        </pc:spChg>
      </pc:sldChg>
      <pc:sldChg chg="modSp mod">
        <pc:chgData name="Hoang Vu Quang" userId="3baa42d8fdc428df" providerId="LiveId" clId="{457888FC-FC83-481A-A7D3-DC384B42477A}" dt="2022-07-08T06:31:24.587" v="5" actId="14100"/>
        <pc:sldMkLst>
          <pc:docMk/>
          <pc:sldMk cId="1162472034" sldId="258"/>
        </pc:sldMkLst>
        <pc:graphicFrameChg chg="mod modGraphic">
          <ac:chgData name="Hoang Vu Quang" userId="3baa42d8fdc428df" providerId="LiveId" clId="{457888FC-FC83-481A-A7D3-DC384B42477A}" dt="2022-07-08T06:31:24.587" v="5" actId="14100"/>
          <ac:graphicFrameMkLst>
            <pc:docMk/>
            <pc:sldMk cId="1162472034" sldId="258"/>
            <ac:graphicFrameMk id="4" creationId="{CD3F7DFB-33B5-8F58-6672-D8E83CD7379F}"/>
          </ac:graphicFrameMkLst>
        </pc:graphicFrameChg>
      </pc:sldChg>
      <pc:sldChg chg="modSp mod">
        <pc:chgData name="Hoang Vu Quang" userId="3baa42d8fdc428df" providerId="LiveId" clId="{457888FC-FC83-481A-A7D3-DC384B42477A}" dt="2022-07-08T06:31:31.815" v="6" actId="14100"/>
        <pc:sldMkLst>
          <pc:docMk/>
          <pc:sldMk cId="3607311039" sldId="281"/>
        </pc:sldMkLst>
        <pc:graphicFrameChg chg="mod modGraphic">
          <ac:chgData name="Hoang Vu Quang" userId="3baa42d8fdc428df" providerId="LiveId" clId="{457888FC-FC83-481A-A7D3-DC384B42477A}" dt="2022-07-08T06:31:31.815" v="6" actId="14100"/>
          <ac:graphicFrameMkLst>
            <pc:docMk/>
            <pc:sldMk cId="3607311039" sldId="281"/>
            <ac:graphicFrameMk id="6" creationId="{D0DAE91F-F351-9FB7-D26D-14216949DDFB}"/>
          </ac:graphicFrameMkLst>
        </pc:graphicFrameChg>
      </pc:sldChg>
    </pc:docChg>
  </pc:docChgLst>
  <pc:docChgLst>
    <pc:chgData name="Hoang Vu Quang" userId="3baa42d8fdc428df" providerId="LiveId" clId="{87330B54-B841-499D-9245-03D31E68B5FF}"/>
    <pc:docChg chg="modSld">
      <pc:chgData name="Hoang Vu Quang" userId="3baa42d8fdc428df" providerId="LiveId" clId="{87330B54-B841-499D-9245-03D31E68B5FF}" dt="2022-07-09T03:14:51.675" v="85" actId="20577"/>
      <pc:docMkLst>
        <pc:docMk/>
      </pc:docMkLst>
      <pc:sldChg chg="modSp mod">
        <pc:chgData name="Hoang Vu Quang" userId="3baa42d8fdc428df" providerId="LiveId" clId="{87330B54-B841-499D-9245-03D31E68B5FF}" dt="2022-07-09T03:12:34.496" v="22" actId="20577"/>
        <pc:sldMkLst>
          <pc:docMk/>
          <pc:sldMk cId="1489131556" sldId="256"/>
        </pc:sldMkLst>
        <pc:spChg chg="mod">
          <ac:chgData name="Hoang Vu Quang" userId="3baa42d8fdc428df" providerId="LiveId" clId="{87330B54-B841-499D-9245-03D31E68B5FF}" dt="2022-07-09T03:12:34.496" v="22" actId="20577"/>
          <ac:spMkLst>
            <pc:docMk/>
            <pc:sldMk cId="1489131556" sldId="256"/>
            <ac:spMk id="2" creationId="{6512A0E6-B1B2-4147-902B-08BE51D2862E}"/>
          </ac:spMkLst>
        </pc:spChg>
      </pc:sldChg>
      <pc:sldChg chg="modSp mod">
        <pc:chgData name="Hoang Vu Quang" userId="3baa42d8fdc428df" providerId="LiveId" clId="{87330B54-B841-499D-9245-03D31E68B5FF}" dt="2022-07-09T03:14:51.675" v="85" actId="20577"/>
        <pc:sldMkLst>
          <pc:docMk/>
          <pc:sldMk cId="2580559260" sldId="261"/>
        </pc:sldMkLst>
        <pc:spChg chg="mod">
          <ac:chgData name="Hoang Vu Quang" userId="3baa42d8fdc428df" providerId="LiveId" clId="{87330B54-B841-499D-9245-03D31E68B5FF}" dt="2022-07-09T03:14:51.675" v="85" actId="20577"/>
          <ac:spMkLst>
            <pc:docMk/>
            <pc:sldMk cId="2580559260" sldId="261"/>
            <ac:spMk id="3" creationId="{AC8CBC84-2B26-4F55-AA5D-DA386236595F}"/>
          </ac:spMkLst>
        </pc:spChg>
      </pc:sldChg>
      <pc:sldChg chg="modSp mod">
        <pc:chgData name="Hoang Vu Quang" userId="3baa42d8fdc428df" providerId="LiveId" clId="{87330B54-B841-499D-9245-03D31E68B5FF}" dt="2022-07-09T03:13:09.696" v="28" actId="20577"/>
        <pc:sldMkLst>
          <pc:docMk/>
          <pc:sldMk cId="990511695" sldId="382"/>
        </pc:sldMkLst>
        <pc:spChg chg="mod">
          <ac:chgData name="Hoang Vu Quang" userId="3baa42d8fdc428df" providerId="LiveId" clId="{87330B54-B841-499D-9245-03D31E68B5FF}" dt="2022-07-09T03:13:09.696" v="28" actId="20577"/>
          <ac:spMkLst>
            <pc:docMk/>
            <pc:sldMk cId="990511695" sldId="382"/>
            <ac:spMk id="3" creationId="{AC8CBC84-2B26-4F55-AA5D-DA386236595F}"/>
          </ac:spMkLst>
        </pc:spChg>
      </pc:sldChg>
      <pc:sldChg chg="modSp mod">
        <pc:chgData name="Hoang Vu Quang" userId="3baa42d8fdc428df" providerId="LiveId" clId="{87330B54-B841-499D-9245-03D31E68B5FF}" dt="2022-07-09T03:13:52.279" v="56" actId="20577"/>
        <pc:sldMkLst>
          <pc:docMk/>
          <pc:sldMk cId="869943219" sldId="384"/>
        </pc:sldMkLst>
        <pc:spChg chg="mod">
          <ac:chgData name="Hoang Vu Quang" userId="3baa42d8fdc428df" providerId="LiveId" clId="{87330B54-B841-499D-9245-03D31E68B5FF}" dt="2022-07-09T03:13:52.279" v="56" actId="20577"/>
          <ac:spMkLst>
            <pc:docMk/>
            <pc:sldMk cId="869943219" sldId="384"/>
            <ac:spMk id="3" creationId="{AC8CBC84-2B26-4F55-AA5D-DA386236595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IPSARD%20Documents\RUDEC-IPSARD\Cac%20DE%20TAI\De%20tai%20HTX_2013-2015\Bao%20cao\Xu%20li%20du%20lieu%20dieu%20tra%20xa%20vien\xa%20vien%20-end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7DF-4D3E-920E-90A61560C3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7DF-4D3E-920E-90A61560C3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7DF-4D3E-920E-90A61560C3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7DF-4D3E-920E-90A61560C3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7DF-4D3E-920E-90A61560C33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7DF-4D3E-920E-90A61560C33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7DF-4D3E-920E-90A61560C33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7DF-4D3E-920E-90A61560C338}"/>
              </c:ext>
            </c:extLst>
          </c:dPt>
          <c:dLbls>
            <c:dLbl>
              <c:idx val="0"/>
              <c:layout>
                <c:manualLayout>
                  <c:x val="1.7379969585053227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DF-4D3E-920E-90A61560C338}"/>
                </c:ext>
              </c:extLst>
            </c:dLbl>
            <c:dLbl>
              <c:idx val="1"/>
              <c:layout>
                <c:manualLayout>
                  <c:x val="4.9967412557028024E-2"/>
                  <c:y val="2.99003322259136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DF-4D3E-920E-90A61560C338}"/>
                </c:ext>
              </c:extLst>
            </c:dLbl>
            <c:dLbl>
              <c:idx val="2"/>
              <c:layout>
                <c:manualLayout>
                  <c:x val="-5.6484901151423073E-2"/>
                  <c:y val="-2.65780730897009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64197262654791"/>
                      <c:h val="0.162790697674418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7DF-4D3E-920E-90A61560C338}"/>
                </c:ext>
              </c:extLst>
            </c:dLbl>
            <c:dLbl>
              <c:idx val="3"/>
              <c:layout>
                <c:manualLayout>
                  <c:x val="8.6899847925266133E-3"/>
                  <c:y val="-1.9933554817275746E-2"/>
                </c:manualLayout>
              </c:layout>
              <c:numFmt formatCode="0.0%" sourceLinked="0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DF-4D3E-920E-90A61560C338}"/>
                </c:ext>
              </c:extLst>
            </c:dLbl>
            <c:dLbl>
              <c:idx val="4"/>
              <c:layout>
                <c:manualLayout>
                  <c:x val="-2.8242450575711491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DF-4D3E-920E-90A61560C338}"/>
                </c:ext>
              </c:extLst>
            </c:dLbl>
            <c:dLbl>
              <c:idx val="5"/>
              <c:layout>
                <c:manualLayout>
                  <c:x val="5.2139908755159677E-2"/>
                  <c:y val="1.66112956810631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91279737110855"/>
                      <c:h val="0.162790697674418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7DF-4D3E-920E-90A61560C338}"/>
                </c:ext>
              </c:extLst>
            </c:dLbl>
            <c:dLbl>
              <c:idx val="6"/>
              <c:layout>
                <c:manualLayout>
                  <c:x val="-1.955246578318489E-2"/>
                  <c:y val="3.98671096345514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DF-4D3E-920E-90A61560C338}"/>
                </c:ext>
              </c:extLst>
            </c:dLbl>
            <c:dLbl>
              <c:idx val="7"/>
              <c:layout>
                <c:manualLayout>
                  <c:x val="4.779491635889641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DF-4D3E-920E-90A61560C33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'XAVIEN-final'!$C$736:$J$736</c:f>
              <c:strCache>
                <c:ptCount val="8"/>
                <c:pt idx="0">
                  <c:v>Dễ tiếp cận vốn vay</c:v>
                </c:pt>
                <c:pt idx="1">
                  <c:v>Được vay vốn chi phí thấp</c:v>
                </c:pt>
                <c:pt idx="2">
                  <c:v>Nâng cao HQSX nhờ được tập huấn kỹ thuật</c:v>
                </c:pt>
                <c:pt idx="3">
                  <c:v>Mở rộng SXKD của hộ</c:v>
                </c:pt>
                <c:pt idx="4">
                  <c:v>Sử dụng vật tư đầu vào chi phí thấp</c:v>
                </c:pt>
                <c:pt idx="5">
                  <c:v>Tiết kiệm chi phí nhờ sử dụng chung tài sản HTX</c:v>
                </c:pt>
                <c:pt idx="6">
                  <c:v>Tiết kiệm vốn đầu tư vì sử dụng chung tài sản HTX</c:v>
                </c:pt>
                <c:pt idx="7">
                  <c:v>Giảm chi phí nhờ bán SP, DV qua HTX</c:v>
                </c:pt>
              </c:strCache>
            </c:strRef>
          </c:cat>
          <c:val>
            <c:numRef>
              <c:f>'XAVIEN-final'!$C$737:$J$737</c:f>
              <c:numCache>
                <c:formatCode>0</c:formatCode>
                <c:ptCount val="8"/>
                <c:pt idx="0">
                  <c:v>26.199261992619927</c:v>
                </c:pt>
                <c:pt idx="1">
                  <c:v>25.461254612546124</c:v>
                </c:pt>
                <c:pt idx="2">
                  <c:v>83.210332103321036</c:v>
                </c:pt>
                <c:pt idx="3">
                  <c:v>42.988929889298895</c:v>
                </c:pt>
                <c:pt idx="4">
                  <c:v>54.797047970479703</c:v>
                </c:pt>
                <c:pt idx="5">
                  <c:v>43.542435424354245</c:v>
                </c:pt>
                <c:pt idx="6">
                  <c:v>36.346863468634687</c:v>
                </c:pt>
                <c:pt idx="7">
                  <c:v>23.800738007380073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7DF-4D3E-920E-90A61560C33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C26B8-EB4A-4B40-8FD0-75A429DE08E0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690672-6FBB-482C-B089-856D3E238E76}">
      <dgm:prSet phldrT="[Text]" custT="1"/>
      <dgm:spPr/>
      <dgm:t>
        <a:bodyPr/>
        <a:lstStyle/>
        <a:p>
          <a:r>
            <a:rPr lang="en-US" sz="1800" b="1" dirty="0" err="1"/>
            <a:t>Đầu</a:t>
          </a:r>
          <a:r>
            <a:rPr lang="en-US" sz="1800" b="1" dirty="0"/>
            <a:t> </a:t>
          </a:r>
          <a:r>
            <a:rPr lang="en-US" sz="1800" b="1" dirty="0" err="1"/>
            <a:t>vào</a:t>
          </a:r>
          <a:endParaRPr lang="en-US" sz="1800" b="1" dirty="0"/>
        </a:p>
      </dgm:t>
    </dgm:pt>
    <dgm:pt modelId="{639A4280-1EA8-4370-8011-0DDC99F311E3}" type="parTrans" cxnId="{409C1365-65CD-4487-AD0B-4DDC4F8B1577}">
      <dgm:prSet/>
      <dgm:spPr/>
      <dgm:t>
        <a:bodyPr/>
        <a:lstStyle/>
        <a:p>
          <a:endParaRPr lang="en-US"/>
        </a:p>
      </dgm:t>
    </dgm:pt>
    <dgm:pt modelId="{5388BF13-6F07-4715-8A16-1A0B1CD4CD28}" type="sibTrans" cxnId="{409C1365-65CD-4487-AD0B-4DDC4F8B1577}">
      <dgm:prSet/>
      <dgm:spPr/>
      <dgm:t>
        <a:bodyPr/>
        <a:lstStyle/>
        <a:p>
          <a:endParaRPr lang="en-US"/>
        </a:p>
      </dgm:t>
    </dgm:pt>
    <dgm:pt modelId="{943F1814-B7C3-4BE0-BD8F-C10DAEB909E6}">
      <dgm:prSet phldrT="[Text]" custT="1"/>
      <dgm:spPr/>
      <dgm:t>
        <a:bodyPr/>
        <a:lstStyle/>
        <a:p>
          <a:r>
            <a:rPr lang="en-US" sz="1800" dirty="0" err="1"/>
            <a:t>Chất</a:t>
          </a:r>
          <a:r>
            <a:rPr lang="en-US" sz="1800" dirty="0"/>
            <a:t> </a:t>
          </a:r>
          <a:r>
            <a:rPr lang="en-US" sz="1800" dirty="0" err="1"/>
            <a:t>lượng</a:t>
          </a:r>
          <a:endParaRPr lang="en-US" sz="1800" dirty="0"/>
        </a:p>
      </dgm:t>
    </dgm:pt>
    <dgm:pt modelId="{9D1E964D-6461-4464-BBFA-1E9AA4CB9E79}" type="parTrans" cxnId="{219DEA94-7527-4819-A760-A71B308C14F7}">
      <dgm:prSet/>
      <dgm:spPr/>
      <dgm:t>
        <a:bodyPr/>
        <a:lstStyle/>
        <a:p>
          <a:endParaRPr lang="en-US"/>
        </a:p>
      </dgm:t>
    </dgm:pt>
    <dgm:pt modelId="{9B5DD0B4-4ECF-4C7B-8BF6-04545127191C}" type="sibTrans" cxnId="{219DEA94-7527-4819-A760-A71B308C14F7}">
      <dgm:prSet/>
      <dgm:spPr/>
      <dgm:t>
        <a:bodyPr/>
        <a:lstStyle/>
        <a:p>
          <a:endParaRPr lang="en-US"/>
        </a:p>
      </dgm:t>
    </dgm:pt>
    <dgm:pt modelId="{1933E601-433F-422A-B2C6-F25D3E4D3F87}">
      <dgm:prSet phldrT="[Text]" custT="1"/>
      <dgm:spPr/>
      <dgm:t>
        <a:bodyPr/>
        <a:lstStyle/>
        <a:p>
          <a:r>
            <a:rPr lang="en-US" sz="1800" dirty="0" err="1"/>
            <a:t>Giá</a:t>
          </a:r>
          <a:r>
            <a:rPr lang="en-US" sz="1800" dirty="0"/>
            <a:t> </a:t>
          </a:r>
          <a:r>
            <a:rPr lang="en-US" sz="1800" dirty="0" err="1"/>
            <a:t>hợp</a:t>
          </a:r>
          <a:r>
            <a:rPr lang="en-US" sz="1800" dirty="0"/>
            <a:t> </a:t>
          </a:r>
          <a:r>
            <a:rPr lang="en-US" sz="1800" dirty="0" err="1"/>
            <a:t>lý</a:t>
          </a:r>
          <a:endParaRPr lang="en-US" sz="1800" dirty="0"/>
        </a:p>
      </dgm:t>
    </dgm:pt>
    <dgm:pt modelId="{62947FA6-EF58-4660-B413-D881ABC53B8B}" type="parTrans" cxnId="{42A0C96D-AEED-472B-B698-6CEDA2968C45}">
      <dgm:prSet/>
      <dgm:spPr/>
      <dgm:t>
        <a:bodyPr/>
        <a:lstStyle/>
        <a:p>
          <a:endParaRPr lang="en-US"/>
        </a:p>
      </dgm:t>
    </dgm:pt>
    <dgm:pt modelId="{2737ACE2-B714-45E8-A79C-A6101932A245}" type="sibTrans" cxnId="{42A0C96D-AEED-472B-B698-6CEDA2968C45}">
      <dgm:prSet/>
      <dgm:spPr/>
      <dgm:t>
        <a:bodyPr/>
        <a:lstStyle/>
        <a:p>
          <a:endParaRPr lang="en-US"/>
        </a:p>
      </dgm:t>
    </dgm:pt>
    <dgm:pt modelId="{C54AE55D-5559-4F74-8B5F-0288A33F34A0}">
      <dgm:prSet phldrT="[Text]" custT="1"/>
      <dgm:spPr/>
      <dgm:t>
        <a:bodyPr/>
        <a:lstStyle/>
        <a:p>
          <a:r>
            <a:rPr lang="en-US" sz="1800" b="1" dirty="0" err="1"/>
            <a:t>Sản</a:t>
          </a:r>
          <a:r>
            <a:rPr lang="en-US" sz="1800" b="1" dirty="0"/>
            <a:t> </a:t>
          </a:r>
          <a:r>
            <a:rPr lang="en-US" sz="1800" b="1" dirty="0" err="1"/>
            <a:t>xuất</a:t>
          </a:r>
          <a:endParaRPr lang="en-US" sz="1800" b="1" dirty="0"/>
        </a:p>
      </dgm:t>
    </dgm:pt>
    <dgm:pt modelId="{76001778-7584-44EB-9BEB-BF357C022B89}" type="parTrans" cxnId="{E3C90533-4E41-4FE1-B232-410EA6FB33EC}">
      <dgm:prSet/>
      <dgm:spPr/>
      <dgm:t>
        <a:bodyPr/>
        <a:lstStyle/>
        <a:p>
          <a:endParaRPr lang="en-US"/>
        </a:p>
      </dgm:t>
    </dgm:pt>
    <dgm:pt modelId="{A622D7DD-F5AA-4001-A632-B1F4DC7120A1}" type="sibTrans" cxnId="{E3C90533-4E41-4FE1-B232-410EA6FB33EC}">
      <dgm:prSet/>
      <dgm:spPr/>
      <dgm:t>
        <a:bodyPr/>
        <a:lstStyle/>
        <a:p>
          <a:endParaRPr lang="en-US"/>
        </a:p>
      </dgm:t>
    </dgm:pt>
    <dgm:pt modelId="{EDDF2A90-309E-4B47-83C6-2D8241F5C8FA}">
      <dgm:prSet phldrT="[Text]" custT="1"/>
      <dgm:spPr/>
      <dgm:t>
        <a:bodyPr/>
        <a:lstStyle/>
        <a:p>
          <a:r>
            <a:rPr lang="en-US" sz="1800" dirty="0"/>
            <a:t>Qui </a:t>
          </a:r>
          <a:r>
            <a:rPr lang="en-US" sz="1800" dirty="0" err="1"/>
            <a:t>mô</a:t>
          </a:r>
          <a:r>
            <a:rPr lang="en-US" sz="1800" dirty="0"/>
            <a:t> </a:t>
          </a:r>
          <a:r>
            <a:rPr lang="en-US" sz="1800" dirty="0" err="1"/>
            <a:t>lớn</a:t>
          </a:r>
          <a:endParaRPr lang="en-US" sz="1800" dirty="0"/>
        </a:p>
      </dgm:t>
    </dgm:pt>
    <dgm:pt modelId="{FDFEECCC-61CB-4D41-8D66-90AD9F2DC6A1}" type="parTrans" cxnId="{4B59F2EB-5D41-4B4B-9AB3-D12CC58BB539}">
      <dgm:prSet/>
      <dgm:spPr/>
      <dgm:t>
        <a:bodyPr/>
        <a:lstStyle/>
        <a:p>
          <a:endParaRPr lang="en-US"/>
        </a:p>
      </dgm:t>
    </dgm:pt>
    <dgm:pt modelId="{0667A6B8-A3F0-4E3C-8067-456CB091A246}" type="sibTrans" cxnId="{4B59F2EB-5D41-4B4B-9AB3-D12CC58BB539}">
      <dgm:prSet/>
      <dgm:spPr/>
      <dgm:t>
        <a:bodyPr/>
        <a:lstStyle/>
        <a:p>
          <a:endParaRPr lang="en-US"/>
        </a:p>
      </dgm:t>
    </dgm:pt>
    <dgm:pt modelId="{A5E24243-A760-406B-8900-99E18A81FD76}">
      <dgm:prSet phldrT="[Text]" custT="1"/>
      <dgm:spPr/>
      <dgm:t>
        <a:bodyPr/>
        <a:lstStyle/>
        <a:p>
          <a:r>
            <a:rPr lang="en-US" sz="1800" b="1" dirty="0" err="1"/>
            <a:t>Chế</a:t>
          </a:r>
          <a:r>
            <a:rPr lang="en-US" sz="1800" b="1" dirty="0"/>
            <a:t> </a:t>
          </a:r>
          <a:r>
            <a:rPr lang="en-US" sz="1800" b="1" dirty="0" err="1"/>
            <a:t>biến</a:t>
          </a:r>
          <a:endParaRPr lang="en-US" sz="1800" b="1" dirty="0"/>
        </a:p>
      </dgm:t>
    </dgm:pt>
    <dgm:pt modelId="{EA3BB375-0297-471F-9818-14AE50D2306C}" type="parTrans" cxnId="{BC845EF5-1249-4F90-9979-C3E216AD6C68}">
      <dgm:prSet/>
      <dgm:spPr/>
      <dgm:t>
        <a:bodyPr/>
        <a:lstStyle/>
        <a:p>
          <a:endParaRPr lang="en-US"/>
        </a:p>
      </dgm:t>
    </dgm:pt>
    <dgm:pt modelId="{73596763-A1DA-4E56-8185-F2D68B36F7BB}" type="sibTrans" cxnId="{BC845EF5-1249-4F90-9979-C3E216AD6C68}">
      <dgm:prSet/>
      <dgm:spPr/>
      <dgm:t>
        <a:bodyPr/>
        <a:lstStyle/>
        <a:p>
          <a:endParaRPr lang="en-US"/>
        </a:p>
      </dgm:t>
    </dgm:pt>
    <dgm:pt modelId="{DAE95620-0E39-4917-9C8D-5696CE648224}">
      <dgm:prSet phldrT="[Text]" custT="1"/>
      <dgm:spPr/>
      <dgm:t>
        <a:bodyPr/>
        <a:lstStyle/>
        <a:p>
          <a:r>
            <a:rPr lang="en-US" sz="1800" b="1" dirty="0" err="1"/>
            <a:t>Thương</a:t>
          </a:r>
          <a:r>
            <a:rPr lang="en-US" sz="1800" b="1" dirty="0"/>
            <a:t> </a:t>
          </a:r>
          <a:r>
            <a:rPr lang="en-US" sz="1800" b="1" dirty="0" err="1"/>
            <a:t>mại</a:t>
          </a:r>
          <a:endParaRPr lang="en-US" sz="1800" b="1" dirty="0"/>
        </a:p>
      </dgm:t>
    </dgm:pt>
    <dgm:pt modelId="{3CA3662B-A2E8-419B-B9D2-31C008F5D98F}" type="parTrans" cxnId="{5B015B1D-B9CF-4C5C-9FF7-0EEC4BD0A2C4}">
      <dgm:prSet/>
      <dgm:spPr/>
      <dgm:t>
        <a:bodyPr/>
        <a:lstStyle/>
        <a:p>
          <a:endParaRPr lang="en-US"/>
        </a:p>
      </dgm:t>
    </dgm:pt>
    <dgm:pt modelId="{A8A020BD-B043-4312-895E-D713D59066BE}" type="sibTrans" cxnId="{5B015B1D-B9CF-4C5C-9FF7-0EEC4BD0A2C4}">
      <dgm:prSet/>
      <dgm:spPr/>
      <dgm:t>
        <a:bodyPr/>
        <a:lstStyle/>
        <a:p>
          <a:endParaRPr lang="en-US"/>
        </a:p>
      </dgm:t>
    </dgm:pt>
    <dgm:pt modelId="{6422CDC1-5613-471F-8042-EE9084171E84}">
      <dgm:prSet phldrT="[Text]"/>
      <dgm:spPr/>
      <dgm:t>
        <a:bodyPr/>
        <a:lstStyle/>
        <a:p>
          <a:r>
            <a:rPr lang="en-US" sz="1800" b="1" dirty="0" err="1"/>
            <a:t>Sau</a:t>
          </a:r>
          <a:r>
            <a:rPr lang="en-US" sz="1800" b="1" dirty="0"/>
            <a:t> </a:t>
          </a:r>
          <a:r>
            <a:rPr lang="en-US" sz="1800" b="1" dirty="0" err="1"/>
            <a:t>thu</a:t>
          </a:r>
          <a:r>
            <a:rPr lang="en-US" sz="1800" b="1" dirty="0"/>
            <a:t> </a:t>
          </a:r>
          <a:r>
            <a:rPr lang="en-US" sz="1800" b="1" dirty="0" err="1"/>
            <a:t>hoạch</a:t>
          </a:r>
          <a:endParaRPr lang="en-US" sz="1800" b="1" dirty="0"/>
        </a:p>
      </dgm:t>
    </dgm:pt>
    <dgm:pt modelId="{612971F2-E710-4266-BF01-429496AEA2A1}" type="parTrans" cxnId="{C06460F1-2848-425B-802F-B46AD50EEF5E}">
      <dgm:prSet/>
      <dgm:spPr/>
      <dgm:t>
        <a:bodyPr/>
        <a:lstStyle/>
        <a:p>
          <a:endParaRPr lang="en-US"/>
        </a:p>
      </dgm:t>
    </dgm:pt>
    <dgm:pt modelId="{106EE69C-5B4B-4F60-A9D3-CE33BA7ACCE1}" type="sibTrans" cxnId="{C06460F1-2848-425B-802F-B46AD50EEF5E}">
      <dgm:prSet/>
      <dgm:spPr/>
      <dgm:t>
        <a:bodyPr/>
        <a:lstStyle/>
        <a:p>
          <a:endParaRPr lang="en-US"/>
        </a:p>
      </dgm:t>
    </dgm:pt>
    <dgm:pt modelId="{60636EC8-8A9C-4FFE-8AA5-8102555312AB}">
      <dgm:prSet phldrT="[Text]" custT="1"/>
      <dgm:spPr/>
      <dgm:t>
        <a:bodyPr/>
        <a:lstStyle/>
        <a:p>
          <a:r>
            <a:rPr lang="en-US" sz="1800" dirty="0" err="1"/>
            <a:t>Sơ</a:t>
          </a:r>
          <a:r>
            <a:rPr lang="en-US" sz="1800" dirty="0"/>
            <a:t> </a:t>
          </a:r>
          <a:r>
            <a:rPr lang="en-US" sz="1800" dirty="0" err="1"/>
            <a:t>chế</a:t>
          </a:r>
          <a:r>
            <a:rPr lang="en-US" sz="1800" dirty="0"/>
            <a:t> </a:t>
          </a:r>
          <a:r>
            <a:rPr lang="en-US" sz="1800" dirty="0" err="1"/>
            <a:t>tốt</a:t>
          </a:r>
          <a:endParaRPr lang="en-US" sz="1800" dirty="0"/>
        </a:p>
      </dgm:t>
    </dgm:pt>
    <dgm:pt modelId="{5CD7433A-658A-485E-87D9-2AD52B801905}" type="parTrans" cxnId="{57EECA78-5140-4AD1-A27F-3208CB92D2DB}">
      <dgm:prSet/>
      <dgm:spPr/>
      <dgm:t>
        <a:bodyPr/>
        <a:lstStyle/>
        <a:p>
          <a:endParaRPr lang="en-US"/>
        </a:p>
      </dgm:t>
    </dgm:pt>
    <dgm:pt modelId="{639E0BEB-8A4E-4B71-8C97-E693E55E2EDE}" type="sibTrans" cxnId="{57EECA78-5140-4AD1-A27F-3208CB92D2DB}">
      <dgm:prSet/>
      <dgm:spPr/>
      <dgm:t>
        <a:bodyPr/>
        <a:lstStyle/>
        <a:p>
          <a:endParaRPr lang="en-US"/>
        </a:p>
      </dgm:t>
    </dgm:pt>
    <dgm:pt modelId="{AF467535-0108-4DB3-9FD4-8FEB786D9351}">
      <dgm:prSet phldrT="[Text]" custT="1"/>
      <dgm:spPr/>
      <dgm:t>
        <a:bodyPr/>
        <a:lstStyle/>
        <a:p>
          <a:r>
            <a:rPr lang="en-US" sz="1800" dirty="0"/>
            <a:t>CB   </a:t>
          </a:r>
          <a:r>
            <a:rPr lang="en-US" sz="1800" dirty="0" err="1"/>
            <a:t>tinh</a:t>
          </a:r>
          <a:endParaRPr lang="en-US" sz="1800" dirty="0"/>
        </a:p>
      </dgm:t>
    </dgm:pt>
    <dgm:pt modelId="{C906C1B3-4886-45C5-BF71-FDBE004F7455}" type="parTrans" cxnId="{2A95B2BE-2A05-46E4-9195-3871B058ECC2}">
      <dgm:prSet/>
      <dgm:spPr/>
      <dgm:t>
        <a:bodyPr/>
        <a:lstStyle/>
        <a:p>
          <a:endParaRPr lang="en-US"/>
        </a:p>
      </dgm:t>
    </dgm:pt>
    <dgm:pt modelId="{7A10ED92-4181-443C-87B6-AD1D8742658C}" type="sibTrans" cxnId="{2A95B2BE-2A05-46E4-9195-3871B058ECC2}">
      <dgm:prSet/>
      <dgm:spPr/>
      <dgm:t>
        <a:bodyPr/>
        <a:lstStyle/>
        <a:p>
          <a:endParaRPr lang="en-US"/>
        </a:p>
      </dgm:t>
    </dgm:pt>
    <dgm:pt modelId="{F5A54B05-6579-4535-A646-F3E3D1BC8EBB}">
      <dgm:prSet phldrT="[Text]"/>
      <dgm:spPr/>
      <dgm:t>
        <a:bodyPr/>
        <a:lstStyle/>
        <a:p>
          <a:endParaRPr lang="en-US" dirty="0"/>
        </a:p>
      </dgm:t>
    </dgm:pt>
    <dgm:pt modelId="{6F029411-9186-4BDC-8575-6143FE88BF1B}" type="parTrans" cxnId="{813D220D-CA65-4894-A10C-BDCD714F8CB0}">
      <dgm:prSet/>
      <dgm:spPr/>
      <dgm:t>
        <a:bodyPr/>
        <a:lstStyle/>
        <a:p>
          <a:endParaRPr lang="en-US"/>
        </a:p>
      </dgm:t>
    </dgm:pt>
    <dgm:pt modelId="{699898A1-A393-4A83-8186-0672FE57A6E2}" type="sibTrans" cxnId="{813D220D-CA65-4894-A10C-BDCD714F8CB0}">
      <dgm:prSet/>
      <dgm:spPr/>
      <dgm:t>
        <a:bodyPr/>
        <a:lstStyle/>
        <a:p>
          <a:endParaRPr lang="en-US"/>
        </a:p>
      </dgm:t>
    </dgm:pt>
    <dgm:pt modelId="{3DBBC6BC-0C47-4178-8742-C6BB2CCCC086}">
      <dgm:prSet phldrT="[Text]" custT="1"/>
      <dgm:spPr/>
      <dgm:t>
        <a:bodyPr/>
        <a:lstStyle/>
        <a:p>
          <a:r>
            <a:rPr lang="en-US" sz="1800" dirty="0" err="1"/>
            <a:t>Truy</a:t>
          </a:r>
          <a:r>
            <a:rPr lang="en-US" sz="1800" dirty="0"/>
            <a:t> </a:t>
          </a:r>
          <a:r>
            <a:rPr lang="en-US" sz="1800" dirty="0" err="1"/>
            <a:t>xuất</a:t>
          </a:r>
          <a:r>
            <a:rPr lang="en-US" sz="1800" dirty="0"/>
            <a:t> </a:t>
          </a:r>
          <a:r>
            <a:rPr lang="en-US" sz="1800" dirty="0" err="1"/>
            <a:t>nguồn</a:t>
          </a:r>
          <a:r>
            <a:rPr lang="en-US" sz="1800" dirty="0"/>
            <a:t> </a:t>
          </a:r>
          <a:r>
            <a:rPr lang="en-US" sz="1800" dirty="0" err="1"/>
            <a:t>gốc</a:t>
          </a:r>
          <a:endParaRPr lang="en-US" sz="1800" dirty="0"/>
        </a:p>
      </dgm:t>
    </dgm:pt>
    <dgm:pt modelId="{9B5C99C7-78B7-4953-AD45-893C96F7C1A9}" type="parTrans" cxnId="{3547088D-0B1B-480A-8910-0322C020B9B8}">
      <dgm:prSet/>
      <dgm:spPr/>
      <dgm:t>
        <a:bodyPr/>
        <a:lstStyle/>
        <a:p>
          <a:endParaRPr lang="en-US"/>
        </a:p>
      </dgm:t>
    </dgm:pt>
    <dgm:pt modelId="{AA08940F-4AF1-49D3-B4AC-764B8C86089C}" type="sibTrans" cxnId="{3547088D-0B1B-480A-8910-0322C020B9B8}">
      <dgm:prSet/>
      <dgm:spPr/>
      <dgm:t>
        <a:bodyPr/>
        <a:lstStyle/>
        <a:p>
          <a:endParaRPr lang="en-US"/>
        </a:p>
      </dgm:t>
    </dgm:pt>
    <dgm:pt modelId="{33A7FFFD-B01B-4C44-B2FD-925788AFA37A}">
      <dgm:prSet phldrT="[Text]"/>
      <dgm:spPr/>
      <dgm:t>
        <a:bodyPr/>
        <a:lstStyle/>
        <a:p>
          <a:endParaRPr lang="en-US" dirty="0"/>
        </a:p>
      </dgm:t>
    </dgm:pt>
    <dgm:pt modelId="{D2E83E94-5898-4C4B-8FB2-FFE66D361AAC}" type="parTrans" cxnId="{6CFFEC4C-2C18-4C77-9B24-B6F0663086EC}">
      <dgm:prSet/>
      <dgm:spPr/>
      <dgm:t>
        <a:bodyPr/>
        <a:lstStyle/>
        <a:p>
          <a:endParaRPr lang="en-US"/>
        </a:p>
      </dgm:t>
    </dgm:pt>
    <dgm:pt modelId="{02D8D1D8-828A-4E8A-ABD9-298A78F0A8D3}" type="sibTrans" cxnId="{6CFFEC4C-2C18-4C77-9B24-B6F0663086EC}">
      <dgm:prSet/>
      <dgm:spPr/>
      <dgm:t>
        <a:bodyPr/>
        <a:lstStyle/>
        <a:p>
          <a:endParaRPr lang="en-US"/>
        </a:p>
      </dgm:t>
    </dgm:pt>
    <dgm:pt modelId="{FB4F62E4-99F1-4C2B-879A-DD75565078A3}">
      <dgm:prSet phldrT="[Text]"/>
      <dgm:spPr/>
      <dgm:t>
        <a:bodyPr/>
        <a:lstStyle/>
        <a:p>
          <a:endParaRPr lang="en-US" dirty="0"/>
        </a:p>
      </dgm:t>
    </dgm:pt>
    <dgm:pt modelId="{A91AF67B-28D1-481A-8EED-03D43EEABA7D}" type="parTrans" cxnId="{BF698A9A-9622-4444-889A-4C28F1F7B2DE}">
      <dgm:prSet/>
      <dgm:spPr/>
      <dgm:t>
        <a:bodyPr/>
        <a:lstStyle/>
        <a:p>
          <a:endParaRPr lang="en-US"/>
        </a:p>
      </dgm:t>
    </dgm:pt>
    <dgm:pt modelId="{D32837BD-D218-4E89-A092-D7ECC1FF86EC}" type="sibTrans" cxnId="{BF698A9A-9622-4444-889A-4C28F1F7B2DE}">
      <dgm:prSet/>
      <dgm:spPr/>
      <dgm:t>
        <a:bodyPr/>
        <a:lstStyle/>
        <a:p>
          <a:endParaRPr lang="en-US"/>
        </a:p>
      </dgm:t>
    </dgm:pt>
    <dgm:pt modelId="{0B52EAEE-10CC-4C52-9F1B-66947C9DF347}">
      <dgm:prSet phldrT="[Text]" custT="1"/>
      <dgm:spPr/>
      <dgm:t>
        <a:bodyPr/>
        <a:lstStyle/>
        <a:p>
          <a:r>
            <a:rPr lang="en-US" sz="1800" dirty="0" err="1"/>
            <a:t>Chất</a:t>
          </a:r>
          <a:r>
            <a:rPr lang="en-US" sz="1800" dirty="0"/>
            <a:t> </a:t>
          </a:r>
          <a:r>
            <a:rPr lang="en-US" sz="1800" dirty="0" err="1"/>
            <a:t>lượng</a:t>
          </a:r>
          <a:endParaRPr lang="en-US" sz="1800" dirty="0"/>
        </a:p>
      </dgm:t>
    </dgm:pt>
    <dgm:pt modelId="{8FC0D298-5B19-44B0-B101-4AF12670DE0A}" type="parTrans" cxnId="{94C40997-9F77-4149-9FC0-918254893D65}">
      <dgm:prSet/>
      <dgm:spPr/>
      <dgm:t>
        <a:bodyPr/>
        <a:lstStyle/>
        <a:p>
          <a:endParaRPr lang="en-US"/>
        </a:p>
      </dgm:t>
    </dgm:pt>
    <dgm:pt modelId="{60EB5B3B-824F-40D8-B9FE-C1C0A855E46A}" type="sibTrans" cxnId="{94C40997-9F77-4149-9FC0-918254893D65}">
      <dgm:prSet/>
      <dgm:spPr/>
      <dgm:t>
        <a:bodyPr/>
        <a:lstStyle/>
        <a:p>
          <a:endParaRPr lang="en-US"/>
        </a:p>
      </dgm:t>
    </dgm:pt>
    <dgm:pt modelId="{7936D9C5-EDBD-4F1F-955E-0FBE25FF8C08}">
      <dgm:prSet phldrT="[Text]" custT="1"/>
      <dgm:spPr/>
      <dgm:t>
        <a:bodyPr/>
        <a:lstStyle/>
        <a:p>
          <a:r>
            <a:rPr lang="en-US" sz="1800" dirty="0" err="1"/>
            <a:t>Tưới</a:t>
          </a:r>
          <a:r>
            <a:rPr lang="en-US" sz="1800" dirty="0"/>
            <a:t> </a:t>
          </a:r>
          <a:r>
            <a:rPr lang="en-US" sz="1800" dirty="0" err="1"/>
            <a:t>tiêu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quả</a:t>
          </a:r>
          <a:endParaRPr lang="en-US" sz="1800" dirty="0"/>
        </a:p>
      </dgm:t>
    </dgm:pt>
    <dgm:pt modelId="{B0E01F6E-3DF0-4AF4-AD64-21468B4167AC}" type="parTrans" cxnId="{46C68596-3607-43F8-B988-B9C0634246BF}">
      <dgm:prSet/>
      <dgm:spPr/>
      <dgm:t>
        <a:bodyPr/>
        <a:lstStyle/>
        <a:p>
          <a:endParaRPr lang="en-US"/>
        </a:p>
      </dgm:t>
    </dgm:pt>
    <dgm:pt modelId="{19C7CA0E-A462-41A5-ADBA-0EAA2D482C20}" type="sibTrans" cxnId="{46C68596-3607-43F8-B988-B9C0634246BF}">
      <dgm:prSet/>
      <dgm:spPr/>
      <dgm:t>
        <a:bodyPr/>
        <a:lstStyle/>
        <a:p>
          <a:endParaRPr lang="en-US"/>
        </a:p>
      </dgm:t>
    </dgm:pt>
    <dgm:pt modelId="{A8C97C65-4F19-4481-9B5B-4C4525901EEB}">
      <dgm:prSet phldrT="[Text]" custT="1"/>
      <dgm:spPr/>
      <dgm:t>
        <a:bodyPr/>
        <a:lstStyle/>
        <a:p>
          <a:r>
            <a:rPr lang="en-US" sz="1800" dirty="0" err="1"/>
            <a:t>Sử</a:t>
          </a:r>
          <a:r>
            <a:rPr lang="en-US" sz="1800" dirty="0"/>
            <a:t> </a:t>
          </a:r>
          <a:r>
            <a:rPr lang="en-US" sz="1800" dirty="0" err="1"/>
            <a:t>dụng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quả</a:t>
          </a:r>
          <a:endParaRPr lang="en-US" sz="1800" dirty="0"/>
        </a:p>
      </dgm:t>
    </dgm:pt>
    <dgm:pt modelId="{6D8D34CD-397E-4827-BAA8-AA44671A9F72}" type="parTrans" cxnId="{81C94106-4F1A-4382-8120-168880D337C8}">
      <dgm:prSet/>
      <dgm:spPr/>
      <dgm:t>
        <a:bodyPr/>
        <a:lstStyle/>
        <a:p>
          <a:endParaRPr lang="en-US"/>
        </a:p>
      </dgm:t>
    </dgm:pt>
    <dgm:pt modelId="{990D2CC9-B8A4-4DFA-AF6C-96513E9C32CF}" type="sibTrans" cxnId="{81C94106-4F1A-4382-8120-168880D337C8}">
      <dgm:prSet/>
      <dgm:spPr/>
      <dgm:t>
        <a:bodyPr/>
        <a:lstStyle/>
        <a:p>
          <a:endParaRPr lang="en-US"/>
        </a:p>
      </dgm:t>
    </dgm:pt>
    <dgm:pt modelId="{703CD51D-F9C9-47C9-9EDD-D9E66D0B6ED9}">
      <dgm:prSet phldrT="[Text]" custT="1"/>
      <dgm:spPr/>
      <dgm:t>
        <a:bodyPr/>
        <a:lstStyle/>
        <a:p>
          <a:r>
            <a:rPr lang="en-US" sz="1800" dirty="0"/>
            <a:t>KT </a:t>
          </a:r>
          <a:r>
            <a:rPr lang="en-US" sz="1800" dirty="0" err="1"/>
            <a:t>phù</a:t>
          </a:r>
          <a:r>
            <a:rPr lang="en-US" sz="1800" dirty="0"/>
            <a:t> </a:t>
          </a:r>
          <a:r>
            <a:rPr lang="en-US" sz="1800" dirty="0" err="1"/>
            <a:t>hợp</a:t>
          </a:r>
          <a:endParaRPr lang="en-US" sz="1800" dirty="0"/>
        </a:p>
      </dgm:t>
    </dgm:pt>
    <dgm:pt modelId="{8C4EA304-D6D7-43C8-9D6C-98F844D571E1}" type="parTrans" cxnId="{8285EAEE-D898-43B4-905E-8570C6406912}">
      <dgm:prSet/>
      <dgm:spPr/>
      <dgm:t>
        <a:bodyPr/>
        <a:lstStyle/>
        <a:p>
          <a:endParaRPr lang="en-US"/>
        </a:p>
      </dgm:t>
    </dgm:pt>
    <dgm:pt modelId="{473F66FC-AD1A-4F47-8414-8C2ACEC37508}" type="sibTrans" cxnId="{8285EAEE-D898-43B4-905E-8570C6406912}">
      <dgm:prSet/>
      <dgm:spPr/>
      <dgm:t>
        <a:bodyPr/>
        <a:lstStyle/>
        <a:p>
          <a:endParaRPr lang="en-US"/>
        </a:p>
      </dgm:t>
    </dgm:pt>
    <dgm:pt modelId="{BD092C6E-E682-490B-B633-9C457EA03958}">
      <dgm:prSet phldrT="[Text]" custT="1"/>
      <dgm:spPr/>
      <dgm:t>
        <a:bodyPr/>
        <a:lstStyle/>
        <a:p>
          <a:r>
            <a:rPr lang="en-US" sz="1800" dirty="0" err="1"/>
            <a:t>Cơ</a:t>
          </a:r>
          <a:r>
            <a:rPr lang="en-US" sz="1800" dirty="0"/>
            <a:t> </a:t>
          </a:r>
          <a:r>
            <a:rPr lang="en-US" sz="1800" dirty="0" err="1"/>
            <a:t>giới</a:t>
          </a:r>
          <a:r>
            <a:rPr lang="en-US" sz="1800" dirty="0"/>
            <a:t> </a:t>
          </a:r>
          <a:r>
            <a:rPr lang="en-US" sz="1800" dirty="0" err="1"/>
            <a:t>hóa</a:t>
          </a:r>
          <a:endParaRPr lang="en-US" sz="1800" dirty="0"/>
        </a:p>
      </dgm:t>
    </dgm:pt>
    <dgm:pt modelId="{2F421DD9-8378-451D-9BF3-B7B14060015F}" type="parTrans" cxnId="{1918EA83-B710-43CA-B86C-92C478FD52E3}">
      <dgm:prSet/>
      <dgm:spPr/>
      <dgm:t>
        <a:bodyPr/>
        <a:lstStyle/>
        <a:p>
          <a:endParaRPr lang="en-US"/>
        </a:p>
      </dgm:t>
    </dgm:pt>
    <dgm:pt modelId="{90742C80-89CD-47DD-BA64-7A669ED49F88}" type="sibTrans" cxnId="{1918EA83-B710-43CA-B86C-92C478FD52E3}">
      <dgm:prSet/>
      <dgm:spPr/>
      <dgm:t>
        <a:bodyPr/>
        <a:lstStyle/>
        <a:p>
          <a:endParaRPr lang="en-US"/>
        </a:p>
      </dgm:t>
    </dgm:pt>
    <dgm:pt modelId="{79336306-193A-4EEA-B7BB-E04CB048807B}">
      <dgm:prSet phldrT="[Text]" custT="1"/>
      <dgm:spPr/>
      <dgm:t>
        <a:bodyPr/>
        <a:lstStyle/>
        <a:p>
          <a:r>
            <a:rPr lang="en-US" sz="1800" dirty="0" err="1"/>
            <a:t>Bảo</a:t>
          </a:r>
          <a:r>
            <a:rPr lang="en-US" sz="1800" dirty="0"/>
            <a:t> </a:t>
          </a:r>
          <a:r>
            <a:rPr lang="en-US" sz="1800" dirty="0" err="1"/>
            <a:t>quản</a:t>
          </a:r>
          <a:r>
            <a:rPr lang="en-US" sz="1800" dirty="0"/>
            <a:t> </a:t>
          </a:r>
          <a:r>
            <a:rPr lang="en-US" sz="1800" dirty="0" err="1"/>
            <a:t>tốt</a:t>
          </a:r>
          <a:endParaRPr lang="en-US" sz="1800" dirty="0"/>
        </a:p>
      </dgm:t>
    </dgm:pt>
    <dgm:pt modelId="{884306E8-FF04-4DD2-AA4A-8459938FCB33}" type="parTrans" cxnId="{76A2B3B7-D7C4-431C-8F63-AAA099272B83}">
      <dgm:prSet/>
      <dgm:spPr/>
      <dgm:t>
        <a:bodyPr/>
        <a:lstStyle/>
        <a:p>
          <a:endParaRPr lang="en-US"/>
        </a:p>
      </dgm:t>
    </dgm:pt>
    <dgm:pt modelId="{B06379DF-998F-4C79-98B2-1656F8C7447E}" type="sibTrans" cxnId="{76A2B3B7-D7C4-431C-8F63-AAA099272B83}">
      <dgm:prSet/>
      <dgm:spPr/>
      <dgm:t>
        <a:bodyPr/>
        <a:lstStyle/>
        <a:p>
          <a:endParaRPr lang="en-US"/>
        </a:p>
      </dgm:t>
    </dgm:pt>
    <dgm:pt modelId="{880990BC-106E-452F-A3BB-747769CBDADB}">
      <dgm:prSet phldrT="[Text]" custT="1"/>
      <dgm:spPr/>
      <dgm:t>
        <a:bodyPr/>
        <a:lstStyle/>
        <a:p>
          <a:r>
            <a:rPr lang="en-US" sz="1800" dirty="0" err="1"/>
            <a:t>Đóng</a:t>
          </a:r>
          <a:r>
            <a:rPr lang="en-US" sz="1800" dirty="0"/>
            <a:t> </a:t>
          </a:r>
          <a:r>
            <a:rPr lang="en-US" sz="1800" dirty="0" err="1"/>
            <a:t>gói</a:t>
          </a:r>
          <a:r>
            <a:rPr lang="en-US" sz="1800" dirty="0"/>
            <a:t>, </a:t>
          </a:r>
          <a:r>
            <a:rPr lang="en-US" sz="1800" dirty="0" err="1"/>
            <a:t>vận</a:t>
          </a:r>
          <a:r>
            <a:rPr lang="en-US" sz="1800" dirty="0"/>
            <a:t> </a:t>
          </a:r>
          <a:r>
            <a:rPr lang="en-US" sz="1800" dirty="0" err="1"/>
            <a:t>chuyển</a:t>
          </a:r>
          <a:r>
            <a:rPr lang="en-US" sz="1800" dirty="0"/>
            <a:t> </a:t>
          </a:r>
          <a:r>
            <a:rPr lang="en-US" sz="1800" dirty="0" err="1"/>
            <a:t>tốt</a:t>
          </a:r>
          <a:r>
            <a:rPr lang="en-US" sz="1800" dirty="0"/>
            <a:t> </a:t>
          </a:r>
        </a:p>
      </dgm:t>
    </dgm:pt>
    <dgm:pt modelId="{AFDD6687-947D-4F67-AD50-1E57753C0199}" type="parTrans" cxnId="{A7DC264D-EE29-4232-8D1B-99D8E0E5B941}">
      <dgm:prSet/>
      <dgm:spPr/>
      <dgm:t>
        <a:bodyPr/>
        <a:lstStyle/>
        <a:p>
          <a:endParaRPr lang="en-US"/>
        </a:p>
      </dgm:t>
    </dgm:pt>
    <dgm:pt modelId="{976580CD-74B5-4671-AC6D-7D5E6CBB644B}" type="sibTrans" cxnId="{A7DC264D-EE29-4232-8D1B-99D8E0E5B941}">
      <dgm:prSet/>
      <dgm:spPr/>
      <dgm:t>
        <a:bodyPr/>
        <a:lstStyle/>
        <a:p>
          <a:endParaRPr lang="en-US"/>
        </a:p>
      </dgm:t>
    </dgm:pt>
    <dgm:pt modelId="{EC309D88-02C8-4F95-B483-ADC1BB4B4208}">
      <dgm:prSet phldrT="[Text]" custT="1"/>
      <dgm:spPr/>
      <dgm:t>
        <a:bodyPr/>
        <a:lstStyle/>
        <a:p>
          <a:r>
            <a:rPr lang="en-US" sz="1800" dirty="0"/>
            <a:t>CB </a:t>
          </a:r>
          <a:r>
            <a:rPr lang="en-US" sz="1800" dirty="0" err="1"/>
            <a:t>phụ</a:t>
          </a:r>
          <a:r>
            <a:rPr lang="en-US" sz="1800" dirty="0"/>
            <a:t> </a:t>
          </a:r>
          <a:r>
            <a:rPr lang="en-US" sz="1800" dirty="0" err="1"/>
            <a:t>phẩm</a:t>
          </a:r>
          <a:endParaRPr lang="en-US" sz="1800" dirty="0"/>
        </a:p>
      </dgm:t>
    </dgm:pt>
    <dgm:pt modelId="{63920654-DE9C-403E-A8FA-BB480A145AD2}" type="parTrans" cxnId="{6A63D7C8-D0D1-4D80-AF43-47CE045EFAEB}">
      <dgm:prSet/>
      <dgm:spPr/>
      <dgm:t>
        <a:bodyPr/>
        <a:lstStyle/>
        <a:p>
          <a:endParaRPr lang="en-US"/>
        </a:p>
      </dgm:t>
    </dgm:pt>
    <dgm:pt modelId="{D3D8C57B-2667-459C-8DCE-27C0EA2FAB41}" type="sibTrans" cxnId="{6A63D7C8-D0D1-4D80-AF43-47CE045EFAEB}">
      <dgm:prSet/>
      <dgm:spPr/>
      <dgm:t>
        <a:bodyPr/>
        <a:lstStyle/>
        <a:p>
          <a:endParaRPr lang="en-US"/>
        </a:p>
      </dgm:t>
    </dgm:pt>
    <dgm:pt modelId="{8E47B2DF-6068-4292-9C32-7BD23EEC34CF}">
      <dgm:prSet phldrT="[Text]" custT="1"/>
      <dgm:spPr/>
      <dgm:t>
        <a:bodyPr/>
        <a:lstStyle/>
        <a:p>
          <a:r>
            <a:rPr lang="en-US" sz="1800" dirty="0"/>
            <a:t>An </a:t>
          </a:r>
          <a:r>
            <a:rPr lang="en-US" sz="1800" dirty="0" err="1"/>
            <a:t>toàn</a:t>
          </a:r>
          <a:r>
            <a:rPr lang="en-US" sz="1800" dirty="0"/>
            <a:t>   </a:t>
          </a:r>
          <a:r>
            <a:rPr lang="en-US" sz="1800" dirty="0" err="1"/>
            <a:t>thực</a:t>
          </a:r>
          <a:r>
            <a:rPr lang="en-US" sz="1800" dirty="0"/>
            <a:t> </a:t>
          </a:r>
          <a:r>
            <a:rPr lang="en-US" sz="1800" dirty="0" err="1"/>
            <a:t>phẩm</a:t>
          </a:r>
          <a:endParaRPr lang="en-US" sz="1800" dirty="0"/>
        </a:p>
      </dgm:t>
    </dgm:pt>
    <dgm:pt modelId="{D3BAE74A-85F3-4652-B0E5-767142033041}" type="parTrans" cxnId="{D03A4F41-FECA-4968-91DB-0F709EBF6A1C}">
      <dgm:prSet/>
      <dgm:spPr/>
      <dgm:t>
        <a:bodyPr/>
        <a:lstStyle/>
        <a:p>
          <a:endParaRPr lang="en-US"/>
        </a:p>
      </dgm:t>
    </dgm:pt>
    <dgm:pt modelId="{A2DCA5EC-AFFF-4439-825A-30355889138C}" type="sibTrans" cxnId="{D03A4F41-FECA-4968-91DB-0F709EBF6A1C}">
      <dgm:prSet/>
      <dgm:spPr/>
      <dgm:t>
        <a:bodyPr/>
        <a:lstStyle/>
        <a:p>
          <a:endParaRPr lang="en-US"/>
        </a:p>
      </dgm:t>
    </dgm:pt>
    <dgm:pt modelId="{9E084719-FCB5-44BF-AEE9-DB848DD4D429}">
      <dgm:prSet phldrT="[Text]" custT="1"/>
      <dgm:spPr/>
      <dgm:t>
        <a:bodyPr/>
        <a:lstStyle/>
        <a:p>
          <a:r>
            <a:rPr lang="en-US" sz="1800" dirty="0"/>
            <a:t>Marketing</a:t>
          </a:r>
        </a:p>
      </dgm:t>
    </dgm:pt>
    <dgm:pt modelId="{38F4C3CC-F7EE-4A92-A65A-25C7F3335CCF}" type="parTrans" cxnId="{A7155E4C-C82F-445E-9A03-AEE9B624DBAC}">
      <dgm:prSet/>
      <dgm:spPr/>
      <dgm:t>
        <a:bodyPr/>
        <a:lstStyle/>
        <a:p>
          <a:endParaRPr lang="en-US"/>
        </a:p>
      </dgm:t>
    </dgm:pt>
    <dgm:pt modelId="{4676A7A6-CA55-4F9D-813B-CC4E51C32E96}" type="sibTrans" cxnId="{A7155E4C-C82F-445E-9A03-AEE9B624DBAC}">
      <dgm:prSet/>
      <dgm:spPr/>
      <dgm:t>
        <a:bodyPr/>
        <a:lstStyle/>
        <a:p>
          <a:endParaRPr lang="en-US"/>
        </a:p>
      </dgm:t>
    </dgm:pt>
    <dgm:pt modelId="{B266BAEA-F499-47E8-A0E3-8F550846E58D}">
      <dgm:prSet phldrT="[Text]" custT="1"/>
      <dgm:spPr/>
      <dgm:t>
        <a:bodyPr/>
        <a:lstStyle/>
        <a:p>
          <a:r>
            <a:rPr lang="en-US" sz="1800" dirty="0"/>
            <a:t>CB </a:t>
          </a:r>
          <a:r>
            <a:rPr lang="en-US" sz="1800" dirty="0" err="1"/>
            <a:t>sâu</a:t>
          </a:r>
          <a:endParaRPr lang="en-US" sz="1800" dirty="0"/>
        </a:p>
      </dgm:t>
    </dgm:pt>
    <dgm:pt modelId="{FD1C742B-30C0-4CDC-8288-688FD2DD3C0D}" type="parTrans" cxnId="{6111126D-71F2-43D7-9B28-9BD309EFD302}">
      <dgm:prSet/>
      <dgm:spPr/>
      <dgm:t>
        <a:bodyPr/>
        <a:lstStyle/>
        <a:p>
          <a:endParaRPr lang="en-US"/>
        </a:p>
      </dgm:t>
    </dgm:pt>
    <dgm:pt modelId="{F058236B-FD97-4E25-9D5C-2515F523E199}" type="sibTrans" cxnId="{6111126D-71F2-43D7-9B28-9BD309EFD302}">
      <dgm:prSet/>
      <dgm:spPr/>
      <dgm:t>
        <a:bodyPr/>
        <a:lstStyle/>
        <a:p>
          <a:endParaRPr lang="en-US"/>
        </a:p>
      </dgm:t>
    </dgm:pt>
    <dgm:pt modelId="{6F9AC9FF-09BF-498C-A607-1DB584B2691F}" type="pres">
      <dgm:prSet presAssocID="{589C26B8-EB4A-4B40-8FD0-75A429DE08E0}" presName="arrowDiagram" presStyleCnt="0">
        <dgm:presLayoutVars>
          <dgm:chMax val="5"/>
          <dgm:dir/>
          <dgm:resizeHandles val="exact"/>
        </dgm:presLayoutVars>
      </dgm:prSet>
      <dgm:spPr/>
    </dgm:pt>
    <dgm:pt modelId="{6A25417D-A622-4123-B722-2D16CCCB4C90}" type="pres">
      <dgm:prSet presAssocID="{589C26B8-EB4A-4B40-8FD0-75A429DE08E0}" presName="arrow" presStyleLbl="bgShp" presStyleIdx="0" presStyleCnt="1" custLinFactNeighborY="3145"/>
      <dgm:spPr/>
    </dgm:pt>
    <dgm:pt modelId="{05300AC2-3A3F-4B79-8399-C34D862C99D7}" type="pres">
      <dgm:prSet presAssocID="{589C26B8-EB4A-4B40-8FD0-75A429DE08E0}" presName="arrowDiagram5" presStyleCnt="0"/>
      <dgm:spPr/>
    </dgm:pt>
    <dgm:pt modelId="{F44C1F87-FA30-4C45-8F51-2D16FB671562}" type="pres">
      <dgm:prSet presAssocID="{23690672-6FBB-482C-B089-856D3E238E76}" presName="bullet5a" presStyleLbl="node1" presStyleIdx="0" presStyleCnt="5"/>
      <dgm:spPr/>
    </dgm:pt>
    <dgm:pt modelId="{09DD40B1-126D-4380-AC39-F48A3E37B141}" type="pres">
      <dgm:prSet presAssocID="{23690672-6FBB-482C-B089-856D3E238E76}" presName="textBox5a" presStyleLbl="revTx" presStyleIdx="0" presStyleCnt="5" custScaleX="132014" custScaleY="127966" custLinFactY="-7538" custLinFactNeighborX="-33934" custLinFactNeighborY="-100000">
        <dgm:presLayoutVars>
          <dgm:bulletEnabled val="1"/>
        </dgm:presLayoutVars>
      </dgm:prSet>
      <dgm:spPr/>
    </dgm:pt>
    <dgm:pt modelId="{3C894B17-82A7-45AF-8EA4-8AE8E3B2CCDC}" type="pres">
      <dgm:prSet presAssocID="{C54AE55D-5559-4F74-8B5F-0288A33F34A0}" presName="bullet5b" presStyleLbl="node1" presStyleIdx="1" presStyleCnt="5"/>
      <dgm:spPr/>
    </dgm:pt>
    <dgm:pt modelId="{E8B84482-EB84-41A1-AC83-BEAC2D220016}" type="pres">
      <dgm:prSet presAssocID="{C54AE55D-5559-4F74-8B5F-0288A33F34A0}" presName="textBox5b" presStyleLbl="revTx" presStyleIdx="1" presStyleCnt="5" custScaleX="123489" custScaleY="84520" custLinFactNeighborX="-14125" custLinFactNeighborY="-67632">
        <dgm:presLayoutVars>
          <dgm:bulletEnabled val="1"/>
        </dgm:presLayoutVars>
      </dgm:prSet>
      <dgm:spPr/>
    </dgm:pt>
    <dgm:pt modelId="{869FFF92-2184-43E3-B7B1-7D473DE02F88}" type="pres">
      <dgm:prSet presAssocID="{6422CDC1-5613-471F-8042-EE9084171E84}" presName="bullet5c" presStyleLbl="node1" presStyleIdx="2" presStyleCnt="5"/>
      <dgm:spPr/>
    </dgm:pt>
    <dgm:pt modelId="{0BF7B781-16CD-4218-B39B-A554D55DC7BC}" type="pres">
      <dgm:prSet presAssocID="{6422CDC1-5613-471F-8042-EE9084171E84}" presName="textBox5c" presStyleLbl="revTx" presStyleIdx="2" presStyleCnt="5" custScaleY="78998" custLinFactNeighborX="-5513" custLinFactNeighborY="-43822">
        <dgm:presLayoutVars>
          <dgm:bulletEnabled val="1"/>
        </dgm:presLayoutVars>
      </dgm:prSet>
      <dgm:spPr/>
    </dgm:pt>
    <dgm:pt modelId="{572F989D-EB2B-4B3E-816D-B6ECF72676AE}" type="pres">
      <dgm:prSet presAssocID="{A5E24243-A760-406B-8900-99E18A81FD76}" presName="bullet5d" presStyleLbl="node1" presStyleIdx="3" presStyleCnt="5"/>
      <dgm:spPr/>
    </dgm:pt>
    <dgm:pt modelId="{62339960-3BCB-4490-AB01-78B9869682A0}" type="pres">
      <dgm:prSet presAssocID="{A5E24243-A760-406B-8900-99E18A81FD76}" presName="textBox5d" presStyleLbl="revTx" presStyleIdx="3" presStyleCnt="5" custScaleX="88403" custScaleY="23415" custLinFactNeighborX="-5462" custLinFactNeighborY="-57733">
        <dgm:presLayoutVars>
          <dgm:bulletEnabled val="1"/>
        </dgm:presLayoutVars>
      </dgm:prSet>
      <dgm:spPr/>
    </dgm:pt>
    <dgm:pt modelId="{39EFA61A-1D68-42C1-A81C-5A7F56E042A9}" type="pres">
      <dgm:prSet presAssocID="{DAE95620-0E39-4917-9C8D-5696CE648224}" presName="bullet5e" presStyleLbl="node1" presStyleIdx="4" presStyleCnt="5"/>
      <dgm:spPr/>
    </dgm:pt>
    <dgm:pt modelId="{F049D5D3-799C-4D4C-94A8-D06AB9DBD9A6}" type="pres">
      <dgm:prSet presAssocID="{DAE95620-0E39-4917-9C8D-5696CE648224}" presName="textBox5e" presStyleLbl="revTx" presStyleIdx="4" presStyleCnt="5" custScaleY="20619" custLinFactNeighborX="-1910" custLinFactNeighborY="-55584">
        <dgm:presLayoutVars>
          <dgm:bulletEnabled val="1"/>
        </dgm:presLayoutVars>
      </dgm:prSet>
      <dgm:spPr/>
    </dgm:pt>
  </dgm:ptLst>
  <dgm:cxnLst>
    <dgm:cxn modelId="{81C94106-4F1A-4382-8120-168880D337C8}" srcId="{23690672-6FBB-482C-B089-856D3E238E76}" destId="{A8C97C65-4F19-4481-9B5B-4C4525901EEB}" srcOrd="2" destOrd="0" parTransId="{6D8D34CD-397E-4827-BAA8-AA44671A9F72}" sibTransId="{990D2CC9-B8A4-4DFA-AF6C-96513E9C32CF}"/>
    <dgm:cxn modelId="{5A8F4E07-3BD2-4D74-9559-436BB55A832F}" type="presOf" srcId="{3DBBC6BC-0C47-4178-8742-C6BB2CCCC086}" destId="{F049D5D3-799C-4D4C-94A8-D06AB9DBD9A6}" srcOrd="0" destOrd="1" presId="urn:microsoft.com/office/officeart/2005/8/layout/arrow2"/>
    <dgm:cxn modelId="{813D220D-CA65-4894-A10C-BDCD714F8CB0}" srcId="{589C26B8-EB4A-4B40-8FD0-75A429DE08E0}" destId="{F5A54B05-6579-4535-A646-F3E3D1BC8EBB}" srcOrd="5" destOrd="0" parTransId="{6F029411-9186-4BDC-8575-6143FE88BF1B}" sibTransId="{699898A1-A393-4A83-8186-0672FE57A6E2}"/>
    <dgm:cxn modelId="{DFF64C0D-265A-4E2C-919A-210F834EA3EB}" type="presOf" srcId="{60636EC8-8A9C-4FFE-8AA5-8102555312AB}" destId="{0BF7B781-16CD-4218-B39B-A554D55DC7BC}" srcOrd="0" destOrd="1" presId="urn:microsoft.com/office/officeart/2005/8/layout/arrow2"/>
    <dgm:cxn modelId="{6C473013-0EEA-4C03-B3DC-F16BB39358C0}" type="presOf" srcId="{7936D9C5-EDBD-4F1F-955E-0FBE25FF8C08}" destId="{E8B84482-EB84-41A1-AC83-BEAC2D220016}" srcOrd="0" destOrd="4" presId="urn:microsoft.com/office/officeart/2005/8/layout/arrow2"/>
    <dgm:cxn modelId="{993F6F14-3485-408A-837E-A095DA72CF54}" type="presOf" srcId="{B266BAEA-F499-47E8-A0E3-8F550846E58D}" destId="{62339960-3BCB-4490-AB01-78B9869682A0}" srcOrd="0" destOrd="2" presId="urn:microsoft.com/office/officeart/2005/8/layout/arrow2"/>
    <dgm:cxn modelId="{5B015B1D-B9CF-4C5C-9FF7-0EEC4BD0A2C4}" srcId="{589C26B8-EB4A-4B40-8FD0-75A429DE08E0}" destId="{DAE95620-0E39-4917-9C8D-5696CE648224}" srcOrd="4" destOrd="0" parTransId="{3CA3662B-A2E8-419B-B9D2-31C008F5D98F}" sibTransId="{A8A020BD-B043-4312-895E-D713D59066BE}"/>
    <dgm:cxn modelId="{4EFD8E28-6746-4D91-ADF6-680E4FAA0D28}" type="presOf" srcId="{9E084719-FCB5-44BF-AEE9-DB848DD4D429}" destId="{F049D5D3-799C-4D4C-94A8-D06AB9DBD9A6}" srcOrd="0" destOrd="4" presId="urn:microsoft.com/office/officeart/2005/8/layout/arrow2"/>
    <dgm:cxn modelId="{E3C90533-4E41-4FE1-B232-410EA6FB33EC}" srcId="{589C26B8-EB4A-4B40-8FD0-75A429DE08E0}" destId="{C54AE55D-5559-4F74-8B5F-0288A33F34A0}" srcOrd="1" destOrd="0" parTransId="{76001778-7584-44EB-9BEB-BF357C022B89}" sibTransId="{A622D7DD-F5AA-4001-A632-B1F4DC7120A1}"/>
    <dgm:cxn modelId="{F8676937-A89B-4B83-A3E3-077B5DBC3B28}" type="presOf" srcId="{C54AE55D-5559-4F74-8B5F-0288A33F34A0}" destId="{E8B84482-EB84-41A1-AC83-BEAC2D220016}" srcOrd="0" destOrd="0" presId="urn:microsoft.com/office/officeart/2005/8/layout/arrow2"/>
    <dgm:cxn modelId="{58FB4A39-2BC6-4C80-A87A-7204FFDABB76}" type="presOf" srcId="{AF467535-0108-4DB3-9FD4-8FEB786D9351}" destId="{62339960-3BCB-4490-AB01-78B9869682A0}" srcOrd="0" destOrd="1" presId="urn:microsoft.com/office/officeart/2005/8/layout/arrow2"/>
    <dgm:cxn modelId="{D03A4F41-FECA-4968-91DB-0F709EBF6A1C}" srcId="{DAE95620-0E39-4917-9C8D-5696CE648224}" destId="{8E47B2DF-6068-4292-9C32-7BD23EEC34CF}" srcOrd="2" destOrd="0" parTransId="{D3BAE74A-85F3-4652-B0E5-767142033041}" sibTransId="{A2DCA5EC-AFFF-4439-825A-30355889138C}"/>
    <dgm:cxn modelId="{ECE50F62-D04E-454C-B4B6-8D1B47BCF3C9}" type="presOf" srcId="{0B52EAEE-10CC-4C52-9F1B-66947C9DF347}" destId="{F049D5D3-799C-4D4C-94A8-D06AB9DBD9A6}" srcOrd="0" destOrd="2" presId="urn:microsoft.com/office/officeart/2005/8/layout/arrow2"/>
    <dgm:cxn modelId="{CE41AA43-0757-451C-A95A-B12455C6B0C2}" type="presOf" srcId="{880990BC-106E-452F-A3BB-747769CBDADB}" destId="{0BF7B781-16CD-4218-B39B-A554D55DC7BC}" srcOrd="0" destOrd="3" presId="urn:microsoft.com/office/officeart/2005/8/layout/arrow2"/>
    <dgm:cxn modelId="{06CFC044-8759-40ED-B347-6A32EFA4CDB3}" type="presOf" srcId="{DAE95620-0E39-4917-9C8D-5696CE648224}" destId="{F049D5D3-799C-4D4C-94A8-D06AB9DBD9A6}" srcOrd="0" destOrd="0" presId="urn:microsoft.com/office/officeart/2005/8/layout/arrow2"/>
    <dgm:cxn modelId="{409C1365-65CD-4487-AD0B-4DDC4F8B1577}" srcId="{589C26B8-EB4A-4B40-8FD0-75A429DE08E0}" destId="{23690672-6FBB-482C-B089-856D3E238E76}" srcOrd="0" destOrd="0" parTransId="{639A4280-1EA8-4370-8011-0DDC99F311E3}" sibTransId="{5388BF13-6F07-4715-8A16-1A0B1CD4CD28}"/>
    <dgm:cxn modelId="{301F9368-B29B-464F-BC56-C3CBFAAAA180}" type="presOf" srcId="{703CD51D-F9C9-47C9-9EDD-D9E66D0B6ED9}" destId="{E8B84482-EB84-41A1-AC83-BEAC2D220016}" srcOrd="0" destOrd="2" presId="urn:microsoft.com/office/officeart/2005/8/layout/arrow2"/>
    <dgm:cxn modelId="{A7155E4C-C82F-445E-9A03-AEE9B624DBAC}" srcId="{DAE95620-0E39-4917-9C8D-5696CE648224}" destId="{9E084719-FCB5-44BF-AEE9-DB848DD4D429}" srcOrd="3" destOrd="0" parTransId="{38F4C3CC-F7EE-4A92-A65A-25C7F3335CCF}" sibTransId="{4676A7A6-CA55-4F9D-813B-CC4E51C32E96}"/>
    <dgm:cxn modelId="{6CFFEC4C-2C18-4C77-9B24-B6F0663086EC}" srcId="{F5A54B05-6579-4535-A646-F3E3D1BC8EBB}" destId="{33A7FFFD-B01B-4C44-B2FD-925788AFA37A}" srcOrd="0" destOrd="0" parTransId="{D2E83E94-5898-4C4B-8FB2-FFE66D361AAC}" sibTransId="{02D8D1D8-828A-4E8A-ABD9-298A78F0A8D3}"/>
    <dgm:cxn modelId="{6111126D-71F2-43D7-9B28-9BD309EFD302}" srcId="{A5E24243-A760-406B-8900-99E18A81FD76}" destId="{B266BAEA-F499-47E8-A0E3-8F550846E58D}" srcOrd="1" destOrd="0" parTransId="{FD1C742B-30C0-4CDC-8288-688FD2DD3C0D}" sibTransId="{F058236B-FD97-4E25-9D5C-2515F523E199}"/>
    <dgm:cxn modelId="{A7DC264D-EE29-4232-8D1B-99D8E0E5B941}" srcId="{6422CDC1-5613-471F-8042-EE9084171E84}" destId="{880990BC-106E-452F-A3BB-747769CBDADB}" srcOrd="2" destOrd="0" parTransId="{AFDD6687-947D-4F67-AD50-1E57753C0199}" sibTransId="{976580CD-74B5-4671-AC6D-7D5E6CBB644B}"/>
    <dgm:cxn modelId="{42A0C96D-AEED-472B-B698-6CEDA2968C45}" srcId="{23690672-6FBB-482C-B089-856D3E238E76}" destId="{1933E601-433F-422A-B2C6-F25D3E4D3F87}" srcOrd="1" destOrd="0" parTransId="{62947FA6-EF58-4660-B413-D881ABC53B8B}" sibTransId="{2737ACE2-B714-45E8-A79C-A6101932A245}"/>
    <dgm:cxn modelId="{59AF3171-D64B-42AE-8259-8E921829788C}" type="presOf" srcId="{EDDF2A90-309E-4B47-83C6-2D8241F5C8FA}" destId="{E8B84482-EB84-41A1-AC83-BEAC2D220016}" srcOrd="0" destOrd="1" presId="urn:microsoft.com/office/officeart/2005/8/layout/arrow2"/>
    <dgm:cxn modelId="{D0B38E53-8A77-4DA4-B660-6312026CAE7B}" type="presOf" srcId="{589C26B8-EB4A-4B40-8FD0-75A429DE08E0}" destId="{6F9AC9FF-09BF-498C-A607-1DB584B2691F}" srcOrd="0" destOrd="0" presId="urn:microsoft.com/office/officeart/2005/8/layout/arrow2"/>
    <dgm:cxn modelId="{EC585D56-7859-4D92-91E6-D033482B57D9}" type="presOf" srcId="{A5E24243-A760-406B-8900-99E18A81FD76}" destId="{62339960-3BCB-4490-AB01-78B9869682A0}" srcOrd="0" destOrd="0" presId="urn:microsoft.com/office/officeart/2005/8/layout/arrow2"/>
    <dgm:cxn modelId="{57EECA78-5140-4AD1-A27F-3208CB92D2DB}" srcId="{6422CDC1-5613-471F-8042-EE9084171E84}" destId="{60636EC8-8A9C-4FFE-8AA5-8102555312AB}" srcOrd="0" destOrd="0" parTransId="{5CD7433A-658A-485E-87D9-2AD52B801905}" sibTransId="{639E0BEB-8A4E-4B71-8C97-E693E55E2EDE}"/>
    <dgm:cxn modelId="{F041DF7C-8C30-4853-92A8-1A4DC071CD8F}" type="presOf" srcId="{1933E601-433F-422A-B2C6-F25D3E4D3F87}" destId="{09DD40B1-126D-4380-AC39-F48A3E37B141}" srcOrd="0" destOrd="2" presId="urn:microsoft.com/office/officeart/2005/8/layout/arrow2"/>
    <dgm:cxn modelId="{1918EA83-B710-43CA-B86C-92C478FD52E3}" srcId="{C54AE55D-5559-4F74-8B5F-0288A33F34A0}" destId="{BD092C6E-E682-490B-B633-9C457EA03958}" srcOrd="2" destOrd="0" parTransId="{2F421DD9-8378-451D-9BF3-B7B14060015F}" sibTransId="{90742C80-89CD-47DD-BA64-7A669ED49F88}"/>
    <dgm:cxn modelId="{3547088D-0B1B-480A-8910-0322C020B9B8}" srcId="{DAE95620-0E39-4917-9C8D-5696CE648224}" destId="{3DBBC6BC-0C47-4178-8742-C6BB2CCCC086}" srcOrd="0" destOrd="0" parTransId="{9B5C99C7-78B7-4953-AD45-893C96F7C1A9}" sibTransId="{AA08940F-4AF1-49D3-B4AC-764B8C86089C}"/>
    <dgm:cxn modelId="{B2322594-5997-40AD-8859-4DFA59121442}" type="presOf" srcId="{23690672-6FBB-482C-B089-856D3E238E76}" destId="{09DD40B1-126D-4380-AC39-F48A3E37B141}" srcOrd="0" destOrd="0" presId="urn:microsoft.com/office/officeart/2005/8/layout/arrow2"/>
    <dgm:cxn modelId="{219DEA94-7527-4819-A760-A71B308C14F7}" srcId="{23690672-6FBB-482C-B089-856D3E238E76}" destId="{943F1814-B7C3-4BE0-BD8F-C10DAEB909E6}" srcOrd="0" destOrd="0" parTransId="{9D1E964D-6461-4464-BBFA-1E9AA4CB9E79}" sibTransId="{9B5DD0B4-4ECF-4C7B-8BF6-04545127191C}"/>
    <dgm:cxn modelId="{46C68596-3607-43F8-B988-B9C0634246BF}" srcId="{C54AE55D-5559-4F74-8B5F-0288A33F34A0}" destId="{7936D9C5-EDBD-4F1F-955E-0FBE25FF8C08}" srcOrd="3" destOrd="0" parTransId="{B0E01F6E-3DF0-4AF4-AD64-21468B4167AC}" sibTransId="{19C7CA0E-A462-41A5-ADBA-0EAA2D482C20}"/>
    <dgm:cxn modelId="{94C40997-9F77-4149-9FC0-918254893D65}" srcId="{DAE95620-0E39-4917-9C8D-5696CE648224}" destId="{0B52EAEE-10CC-4C52-9F1B-66947C9DF347}" srcOrd="1" destOrd="0" parTransId="{8FC0D298-5B19-44B0-B101-4AF12670DE0A}" sibTransId="{60EB5B3B-824F-40D8-B9FE-C1C0A855E46A}"/>
    <dgm:cxn modelId="{BF698A9A-9622-4444-889A-4C28F1F7B2DE}" srcId="{F5A54B05-6579-4535-A646-F3E3D1BC8EBB}" destId="{FB4F62E4-99F1-4C2B-879A-DD75565078A3}" srcOrd="1" destOrd="0" parTransId="{A91AF67B-28D1-481A-8EED-03D43EEABA7D}" sibTransId="{D32837BD-D218-4E89-A092-D7ECC1FF86EC}"/>
    <dgm:cxn modelId="{C0971B9E-FF04-4197-8388-56DB4ACEF712}" type="presOf" srcId="{8E47B2DF-6068-4292-9C32-7BD23EEC34CF}" destId="{F049D5D3-799C-4D4C-94A8-D06AB9DBD9A6}" srcOrd="0" destOrd="3" presId="urn:microsoft.com/office/officeart/2005/8/layout/arrow2"/>
    <dgm:cxn modelId="{B138CDAE-9119-4AEC-9429-A19968390AF9}" type="presOf" srcId="{943F1814-B7C3-4BE0-BD8F-C10DAEB909E6}" destId="{09DD40B1-126D-4380-AC39-F48A3E37B141}" srcOrd="0" destOrd="1" presId="urn:microsoft.com/office/officeart/2005/8/layout/arrow2"/>
    <dgm:cxn modelId="{7F1621B1-D3BD-498A-B59B-5B366B1865EA}" type="presOf" srcId="{79336306-193A-4EEA-B7BB-E04CB048807B}" destId="{0BF7B781-16CD-4218-B39B-A554D55DC7BC}" srcOrd="0" destOrd="2" presId="urn:microsoft.com/office/officeart/2005/8/layout/arrow2"/>
    <dgm:cxn modelId="{5DD88FB6-9668-4B71-BDB3-79F0EBFB44E6}" type="presOf" srcId="{EC309D88-02C8-4F95-B483-ADC1BB4B4208}" destId="{62339960-3BCB-4490-AB01-78B9869682A0}" srcOrd="0" destOrd="3" presId="urn:microsoft.com/office/officeart/2005/8/layout/arrow2"/>
    <dgm:cxn modelId="{76A2B3B7-D7C4-431C-8F63-AAA099272B83}" srcId="{6422CDC1-5613-471F-8042-EE9084171E84}" destId="{79336306-193A-4EEA-B7BB-E04CB048807B}" srcOrd="1" destOrd="0" parTransId="{884306E8-FF04-4DD2-AA4A-8459938FCB33}" sibTransId="{B06379DF-998F-4C79-98B2-1656F8C7447E}"/>
    <dgm:cxn modelId="{2A95B2BE-2A05-46E4-9195-3871B058ECC2}" srcId="{A5E24243-A760-406B-8900-99E18A81FD76}" destId="{AF467535-0108-4DB3-9FD4-8FEB786D9351}" srcOrd="0" destOrd="0" parTransId="{C906C1B3-4886-45C5-BF71-FDBE004F7455}" sibTransId="{7A10ED92-4181-443C-87B6-AD1D8742658C}"/>
    <dgm:cxn modelId="{6A63D7C8-D0D1-4D80-AF43-47CE045EFAEB}" srcId="{A5E24243-A760-406B-8900-99E18A81FD76}" destId="{EC309D88-02C8-4F95-B483-ADC1BB4B4208}" srcOrd="2" destOrd="0" parTransId="{63920654-DE9C-403E-A8FA-BB480A145AD2}" sibTransId="{D3D8C57B-2667-459C-8DCE-27C0EA2FAB41}"/>
    <dgm:cxn modelId="{AD753CD2-5F73-4161-83C3-6FB6F08EF8FA}" type="presOf" srcId="{BD092C6E-E682-490B-B633-9C457EA03958}" destId="{E8B84482-EB84-41A1-AC83-BEAC2D220016}" srcOrd="0" destOrd="3" presId="urn:microsoft.com/office/officeart/2005/8/layout/arrow2"/>
    <dgm:cxn modelId="{1E87D7D6-61B6-4B14-9780-053F308749A9}" type="presOf" srcId="{6422CDC1-5613-471F-8042-EE9084171E84}" destId="{0BF7B781-16CD-4218-B39B-A554D55DC7BC}" srcOrd="0" destOrd="0" presId="urn:microsoft.com/office/officeart/2005/8/layout/arrow2"/>
    <dgm:cxn modelId="{658499DA-51A0-4EE5-A8C4-E4AB8038F9F3}" type="presOf" srcId="{A8C97C65-4F19-4481-9B5B-4C4525901EEB}" destId="{09DD40B1-126D-4380-AC39-F48A3E37B141}" srcOrd="0" destOrd="3" presId="urn:microsoft.com/office/officeart/2005/8/layout/arrow2"/>
    <dgm:cxn modelId="{4B59F2EB-5D41-4B4B-9AB3-D12CC58BB539}" srcId="{C54AE55D-5559-4F74-8B5F-0288A33F34A0}" destId="{EDDF2A90-309E-4B47-83C6-2D8241F5C8FA}" srcOrd="0" destOrd="0" parTransId="{FDFEECCC-61CB-4D41-8D66-90AD9F2DC6A1}" sibTransId="{0667A6B8-A3F0-4E3C-8067-456CB091A246}"/>
    <dgm:cxn modelId="{8285EAEE-D898-43B4-905E-8570C6406912}" srcId="{C54AE55D-5559-4F74-8B5F-0288A33F34A0}" destId="{703CD51D-F9C9-47C9-9EDD-D9E66D0B6ED9}" srcOrd="1" destOrd="0" parTransId="{8C4EA304-D6D7-43C8-9D6C-98F844D571E1}" sibTransId="{473F66FC-AD1A-4F47-8414-8C2ACEC37508}"/>
    <dgm:cxn modelId="{C06460F1-2848-425B-802F-B46AD50EEF5E}" srcId="{589C26B8-EB4A-4B40-8FD0-75A429DE08E0}" destId="{6422CDC1-5613-471F-8042-EE9084171E84}" srcOrd="2" destOrd="0" parTransId="{612971F2-E710-4266-BF01-429496AEA2A1}" sibTransId="{106EE69C-5B4B-4F60-A9D3-CE33BA7ACCE1}"/>
    <dgm:cxn modelId="{BC845EF5-1249-4F90-9979-C3E216AD6C68}" srcId="{589C26B8-EB4A-4B40-8FD0-75A429DE08E0}" destId="{A5E24243-A760-406B-8900-99E18A81FD76}" srcOrd="3" destOrd="0" parTransId="{EA3BB375-0297-471F-9818-14AE50D2306C}" sibTransId="{73596763-A1DA-4E56-8185-F2D68B36F7BB}"/>
    <dgm:cxn modelId="{CF41AD34-595B-4A97-A587-7BBB278376C7}" type="presParOf" srcId="{6F9AC9FF-09BF-498C-A607-1DB584B2691F}" destId="{6A25417D-A622-4123-B722-2D16CCCB4C90}" srcOrd="0" destOrd="0" presId="urn:microsoft.com/office/officeart/2005/8/layout/arrow2"/>
    <dgm:cxn modelId="{5827CAF0-646E-44A8-9AB2-64DD120FA8E5}" type="presParOf" srcId="{6F9AC9FF-09BF-498C-A607-1DB584B2691F}" destId="{05300AC2-3A3F-4B79-8399-C34D862C99D7}" srcOrd="1" destOrd="0" presId="urn:microsoft.com/office/officeart/2005/8/layout/arrow2"/>
    <dgm:cxn modelId="{1E9FA498-F1A7-4C52-BE81-4DD9BD7E1422}" type="presParOf" srcId="{05300AC2-3A3F-4B79-8399-C34D862C99D7}" destId="{F44C1F87-FA30-4C45-8F51-2D16FB671562}" srcOrd="0" destOrd="0" presId="urn:microsoft.com/office/officeart/2005/8/layout/arrow2"/>
    <dgm:cxn modelId="{9701E968-86BA-410F-AC1E-42DAB21A9F00}" type="presParOf" srcId="{05300AC2-3A3F-4B79-8399-C34D862C99D7}" destId="{09DD40B1-126D-4380-AC39-F48A3E37B141}" srcOrd="1" destOrd="0" presId="urn:microsoft.com/office/officeart/2005/8/layout/arrow2"/>
    <dgm:cxn modelId="{FAC6D6FE-51D9-40D7-8140-B58F81922812}" type="presParOf" srcId="{05300AC2-3A3F-4B79-8399-C34D862C99D7}" destId="{3C894B17-82A7-45AF-8EA4-8AE8E3B2CCDC}" srcOrd="2" destOrd="0" presId="urn:microsoft.com/office/officeart/2005/8/layout/arrow2"/>
    <dgm:cxn modelId="{0BD9CF4D-A6AF-4C40-AED9-D338929ADF4D}" type="presParOf" srcId="{05300AC2-3A3F-4B79-8399-C34D862C99D7}" destId="{E8B84482-EB84-41A1-AC83-BEAC2D220016}" srcOrd="3" destOrd="0" presId="urn:microsoft.com/office/officeart/2005/8/layout/arrow2"/>
    <dgm:cxn modelId="{C23CE356-0B64-43CE-9BF8-14D7D15A9DD5}" type="presParOf" srcId="{05300AC2-3A3F-4B79-8399-C34D862C99D7}" destId="{869FFF92-2184-43E3-B7B1-7D473DE02F88}" srcOrd="4" destOrd="0" presId="urn:microsoft.com/office/officeart/2005/8/layout/arrow2"/>
    <dgm:cxn modelId="{B6710DBF-85CD-428F-9B2E-853E949B93BE}" type="presParOf" srcId="{05300AC2-3A3F-4B79-8399-C34D862C99D7}" destId="{0BF7B781-16CD-4218-B39B-A554D55DC7BC}" srcOrd="5" destOrd="0" presId="urn:microsoft.com/office/officeart/2005/8/layout/arrow2"/>
    <dgm:cxn modelId="{093EAB9A-1C38-4A4F-8A87-759E6DF25F50}" type="presParOf" srcId="{05300AC2-3A3F-4B79-8399-C34D862C99D7}" destId="{572F989D-EB2B-4B3E-816D-B6ECF72676AE}" srcOrd="6" destOrd="0" presId="urn:microsoft.com/office/officeart/2005/8/layout/arrow2"/>
    <dgm:cxn modelId="{248D70FC-8C8C-48DF-833E-9AA7E56CC250}" type="presParOf" srcId="{05300AC2-3A3F-4B79-8399-C34D862C99D7}" destId="{62339960-3BCB-4490-AB01-78B9869682A0}" srcOrd="7" destOrd="0" presId="urn:microsoft.com/office/officeart/2005/8/layout/arrow2"/>
    <dgm:cxn modelId="{80816F95-BFDD-4A0A-A4DB-CD3283EC4A6A}" type="presParOf" srcId="{05300AC2-3A3F-4B79-8399-C34D862C99D7}" destId="{39EFA61A-1D68-42C1-A81C-5A7F56E042A9}" srcOrd="8" destOrd="0" presId="urn:microsoft.com/office/officeart/2005/8/layout/arrow2"/>
    <dgm:cxn modelId="{E6B573F3-514E-41DA-AB29-33EB3E25E5FE}" type="presParOf" srcId="{05300AC2-3A3F-4B79-8399-C34D862C99D7}" destId="{F049D5D3-799C-4D4C-94A8-D06AB9DBD9A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5417D-A622-4123-B722-2D16CCCB4C90}">
      <dsp:nvSpPr>
        <dsp:cNvPr id="0" name=""/>
        <dsp:cNvSpPr/>
      </dsp:nvSpPr>
      <dsp:spPr>
        <a:xfrm>
          <a:off x="398916" y="0"/>
          <a:ext cx="9806475" cy="612904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4C1F87-FA30-4C45-8F51-2D16FB671562}">
      <dsp:nvSpPr>
        <dsp:cNvPr id="0" name=""/>
        <dsp:cNvSpPr/>
      </dsp:nvSpPr>
      <dsp:spPr>
        <a:xfrm>
          <a:off x="1364854" y="4455573"/>
          <a:ext cx="225548" cy="2255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D40B1-126D-4380-AC39-F48A3E37B141}">
      <dsp:nvSpPr>
        <dsp:cNvPr id="0" name=""/>
        <dsp:cNvSpPr/>
      </dsp:nvSpPr>
      <dsp:spPr>
        <a:xfrm>
          <a:off x="836062" y="2795705"/>
          <a:ext cx="1695915" cy="186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51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Đầu</a:t>
          </a:r>
          <a:r>
            <a:rPr lang="en-US" sz="1800" b="1" kern="1200" dirty="0"/>
            <a:t> </a:t>
          </a:r>
          <a:r>
            <a:rPr lang="en-US" sz="1800" b="1" kern="1200" dirty="0" err="1"/>
            <a:t>vào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Chất</a:t>
          </a:r>
          <a:r>
            <a:rPr lang="en-US" sz="1800" kern="1200" dirty="0"/>
            <a:t> </a:t>
          </a:r>
          <a:r>
            <a:rPr lang="en-US" sz="1800" kern="1200" dirty="0" err="1"/>
            <a:t>lượng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Giá</a:t>
          </a:r>
          <a:r>
            <a:rPr lang="en-US" sz="1800" kern="1200" dirty="0"/>
            <a:t> </a:t>
          </a:r>
          <a:r>
            <a:rPr lang="en-US" sz="1800" kern="1200" dirty="0" err="1"/>
            <a:t>hợp</a:t>
          </a:r>
          <a:r>
            <a:rPr lang="en-US" sz="1800" kern="1200" dirty="0"/>
            <a:t> </a:t>
          </a:r>
          <a:r>
            <a:rPr lang="en-US" sz="1800" kern="1200" dirty="0" err="1"/>
            <a:t>lý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Sử</a:t>
          </a:r>
          <a:r>
            <a:rPr lang="en-US" sz="1800" kern="1200" dirty="0"/>
            <a:t> </a:t>
          </a:r>
          <a:r>
            <a:rPr lang="en-US" sz="1800" kern="1200" dirty="0" err="1"/>
            <a:t>dụng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quả</a:t>
          </a:r>
          <a:endParaRPr lang="en-US" sz="1800" kern="1200" dirty="0"/>
        </a:p>
      </dsp:txBody>
      <dsp:txXfrm>
        <a:off x="836062" y="2795705"/>
        <a:ext cx="1695915" cy="1866656"/>
      </dsp:txXfrm>
    </dsp:sp>
    <dsp:sp modelId="{3C894B17-82A7-45AF-8EA4-8AE8E3B2CCDC}">
      <dsp:nvSpPr>
        <dsp:cNvPr id="0" name=""/>
        <dsp:cNvSpPr/>
      </dsp:nvSpPr>
      <dsp:spPr>
        <a:xfrm>
          <a:off x="2585760" y="3282473"/>
          <a:ext cx="353033" cy="3530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B84482-EB84-41A1-AC83-BEAC2D220016}">
      <dsp:nvSpPr>
        <dsp:cNvPr id="0" name=""/>
        <dsp:cNvSpPr/>
      </dsp:nvSpPr>
      <dsp:spPr>
        <a:xfrm>
          <a:off x="2341154" y="1920921"/>
          <a:ext cx="2010246" cy="2170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06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Sản</a:t>
          </a:r>
          <a:r>
            <a:rPr lang="en-US" sz="1800" b="1" kern="1200" dirty="0"/>
            <a:t> </a:t>
          </a:r>
          <a:r>
            <a:rPr lang="en-US" sz="1800" b="1" kern="1200" dirty="0" err="1"/>
            <a:t>xuất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Qui </a:t>
          </a:r>
          <a:r>
            <a:rPr lang="en-US" sz="1800" kern="1200" dirty="0" err="1"/>
            <a:t>mô</a:t>
          </a:r>
          <a:r>
            <a:rPr lang="en-US" sz="1800" kern="1200" dirty="0"/>
            <a:t> </a:t>
          </a:r>
          <a:r>
            <a:rPr lang="en-US" sz="1800" kern="1200" dirty="0" err="1"/>
            <a:t>lớn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KT </a:t>
          </a:r>
          <a:r>
            <a:rPr lang="en-US" sz="1800" kern="1200" dirty="0" err="1"/>
            <a:t>phù</a:t>
          </a:r>
          <a:r>
            <a:rPr lang="en-US" sz="1800" kern="1200" dirty="0"/>
            <a:t> </a:t>
          </a:r>
          <a:r>
            <a:rPr lang="en-US" sz="1800" kern="1200" dirty="0" err="1"/>
            <a:t>hợp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Cơ</a:t>
          </a:r>
          <a:r>
            <a:rPr lang="en-US" sz="1800" kern="1200" dirty="0"/>
            <a:t> </a:t>
          </a:r>
          <a:r>
            <a:rPr lang="en-US" sz="1800" kern="1200" dirty="0" err="1"/>
            <a:t>giới</a:t>
          </a:r>
          <a:r>
            <a:rPr lang="en-US" sz="1800" kern="1200" dirty="0"/>
            <a:t> </a:t>
          </a:r>
          <a:r>
            <a:rPr lang="en-US" sz="1800" kern="1200" dirty="0" err="1"/>
            <a:t>hóa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Tưới</a:t>
          </a:r>
          <a:r>
            <a:rPr lang="en-US" sz="1800" kern="1200" dirty="0"/>
            <a:t> </a:t>
          </a:r>
          <a:r>
            <a:rPr lang="en-US" sz="1800" kern="1200" dirty="0" err="1"/>
            <a:t>tiêu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quả</a:t>
          </a:r>
          <a:endParaRPr lang="en-US" sz="1800" kern="1200" dirty="0"/>
        </a:p>
      </dsp:txBody>
      <dsp:txXfrm>
        <a:off x="2341154" y="1920921"/>
        <a:ext cx="2010246" cy="2170533"/>
      </dsp:txXfrm>
    </dsp:sp>
    <dsp:sp modelId="{869FFF92-2184-43E3-B7B1-7D473DE02F88}">
      <dsp:nvSpPr>
        <dsp:cNvPr id="0" name=""/>
        <dsp:cNvSpPr/>
      </dsp:nvSpPr>
      <dsp:spPr>
        <a:xfrm>
          <a:off x="4154796" y="2347181"/>
          <a:ext cx="470710" cy="470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F7B781-16CD-4218-B39B-A554D55DC7BC}">
      <dsp:nvSpPr>
        <dsp:cNvPr id="0" name=""/>
        <dsp:cNvSpPr/>
      </dsp:nvSpPr>
      <dsp:spPr>
        <a:xfrm>
          <a:off x="4285810" y="1434786"/>
          <a:ext cx="1892649" cy="2721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2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Sau</a:t>
          </a:r>
          <a:r>
            <a:rPr lang="en-US" sz="1800" b="1" kern="1200" dirty="0"/>
            <a:t> </a:t>
          </a:r>
          <a:r>
            <a:rPr lang="en-US" sz="1800" b="1" kern="1200" dirty="0" err="1"/>
            <a:t>thu</a:t>
          </a:r>
          <a:r>
            <a:rPr lang="en-US" sz="1800" b="1" kern="1200" dirty="0"/>
            <a:t> </a:t>
          </a:r>
          <a:r>
            <a:rPr lang="en-US" sz="1800" b="1" kern="1200" dirty="0" err="1"/>
            <a:t>hoạch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Sơ</a:t>
          </a:r>
          <a:r>
            <a:rPr lang="en-US" sz="1800" kern="1200" dirty="0"/>
            <a:t> </a:t>
          </a:r>
          <a:r>
            <a:rPr lang="en-US" sz="1800" kern="1200" dirty="0" err="1"/>
            <a:t>chế</a:t>
          </a:r>
          <a:r>
            <a:rPr lang="en-US" sz="1800" kern="1200" dirty="0"/>
            <a:t> </a:t>
          </a:r>
          <a:r>
            <a:rPr lang="en-US" sz="1800" kern="1200" dirty="0" err="1"/>
            <a:t>tốt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Bảo</a:t>
          </a:r>
          <a:r>
            <a:rPr lang="en-US" sz="1800" kern="1200" dirty="0"/>
            <a:t> </a:t>
          </a:r>
          <a:r>
            <a:rPr lang="en-US" sz="1800" kern="1200" dirty="0" err="1"/>
            <a:t>quản</a:t>
          </a:r>
          <a:r>
            <a:rPr lang="en-US" sz="1800" kern="1200" dirty="0"/>
            <a:t> </a:t>
          </a:r>
          <a:r>
            <a:rPr lang="en-US" sz="1800" kern="1200" dirty="0" err="1"/>
            <a:t>tốt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Đóng</a:t>
          </a:r>
          <a:r>
            <a:rPr lang="en-US" sz="1800" kern="1200" dirty="0"/>
            <a:t> </a:t>
          </a:r>
          <a:r>
            <a:rPr lang="en-US" sz="1800" kern="1200" dirty="0" err="1"/>
            <a:t>gói</a:t>
          </a:r>
          <a:r>
            <a:rPr lang="en-US" sz="1800" kern="1200" dirty="0"/>
            <a:t>, </a:t>
          </a:r>
          <a:r>
            <a:rPr lang="en-US" sz="1800" kern="1200" dirty="0" err="1"/>
            <a:t>vận</a:t>
          </a:r>
          <a:r>
            <a:rPr lang="en-US" sz="1800" kern="1200" dirty="0"/>
            <a:t> </a:t>
          </a:r>
          <a:r>
            <a:rPr lang="en-US" sz="1800" kern="1200" dirty="0" err="1"/>
            <a:t>chuyển</a:t>
          </a:r>
          <a:r>
            <a:rPr lang="en-US" sz="1800" kern="1200" dirty="0"/>
            <a:t> </a:t>
          </a:r>
          <a:r>
            <a:rPr lang="en-US" sz="1800" kern="1200" dirty="0" err="1"/>
            <a:t>tốt</a:t>
          </a:r>
          <a:r>
            <a:rPr lang="en-US" sz="1800" kern="1200" dirty="0"/>
            <a:t> </a:t>
          </a:r>
        </a:p>
      </dsp:txBody>
      <dsp:txXfrm>
        <a:off x="4285810" y="1434786"/>
        <a:ext cx="1892649" cy="2721105"/>
      </dsp:txXfrm>
    </dsp:sp>
    <dsp:sp modelId="{572F989D-EB2B-4B3E-816D-B6ECF72676AE}">
      <dsp:nvSpPr>
        <dsp:cNvPr id="0" name=""/>
        <dsp:cNvSpPr/>
      </dsp:nvSpPr>
      <dsp:spPr>
        <a:xfrm>
          <a:off x="5978801" y="1616598"/>
          <a:ext cx="608001" cy="6080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339960-3BCB-4490-AB01-78B9869682A0}">
      <dsp:nvSpPr>
        <dsp:cNvPr id="0" name=""/>
        <dsp:cNvSpPr/>
      </dsp:nvSpPr>
      <dsp:spPr>
        <a:xfrm>
          <a:off x="6289401" y="1122282"/>
          <a:ext cx="1733843" cy="96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16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Chế</a:t>
          </a:r>
          <a:r>
            <a:rPr lang="en-US" sz="1800" b="1" kern="1200" dirty="0"/>
            <a:t> </a:t>
          </a:r>
          <a:r>
            <a:rPr lang="en-US" sz="1800" b="1" kern="1200" dirty="0" err="1"/>
            <a:t>biến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CB   </a:t>
          </a:r>
          <a:r>
            <a:rPr lang="en-US" sz="1800" kern="1200" dirty="0" err="1"/>
            <a:t>tinh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CB </a:t>
          </a:r>
          <a:r>
            <a:rPr lang="en-US" sz="1800" kern="1200" dirty="0" err="1"/>
            <a:t>sâu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CB </a:t>
          </a:r>
          <a:r>
            <a:rPr lang="en-US" sz="1800" kern="1200" dirty="0" err="1"/>
            <a:t>phụ</a:t>
          </a:r>
          <a:r>
            <a:rPr lang="en-US" sz="1800" kern="1200" dirty="0"/>
            <a:t> </a:t>
          </a:r>
          <a:r>
            <a:rPr lang="en-US" sz="1800" kern="1200" dirty="0" err="1"/>
            <a:t>phẩm</a:t>
          </a:r>
          <a:endParaRPr lang="en-US" sz="1800" kern="1200" dirty="0"/>
        </a:p>
      </dsp:txBody>
      <dsp:txXfrm>
        <a:off x="6289401" y="1122282"/>
        <a:ext cx="1733843" cy="961527"/>
      </dsp:txXfrm>
    </dsp:sp>
    <dsp:sp modelId="{39EFA61A-1D68-42C1-A81C-5A7F56E042A9}">
      <dsp:nvSpPr>
        <dsp:cNvPr id="0" name=""/>
        <dsp:cNvSpPr/>
      </dsp:nvSpPr>
      <dsp:spPr>
        <a:xfrm>
          <a:off x="7856741" y="1128726"/>
          <a:ext cx="774711" cy="7747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49D5D3-799C-4D4C-94A8-D06AB9DBD9A6}">
      <dsp:nvSpPr>
        <dsp:cNvPr id="0" name=""/>
        <dsp:cNvSpPr/>
      </dsp:nvSpPr>
      <dsp:spPr>
        <a:xfrm>
          <a:off x="8206636" y="799130"/>
          <a:ext cx="1961295" cy="93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50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Thương</a:t>
          </a:r>
          <a:r>
            <a:rPr lang="en-US" sz="1800" b="1" kern="1200" dirty="0"/>
            <a:t> </a:t>
          </a:r>
          <a:r>
            <a:rPr lang="en-US" sz="1800" b="1" kern="1200" dirty="0" err="1"/>
            <a:t>mại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Truy</a:t>
          </a:r>
          <a:r>
            <a:rPr lang="en-US" sz="1800" kern="1200" dirty="0"/>
            <a:t> </a:t>
          </a:r>
          <a:r>
            <a:rPr lang="en-US" sz="1800" kern="1200" dirty="0" err="1"/>
            <a:t>xuất</a:t>
          </a:r>
          <a:r>
            <a:rPr lang="en-US" sz="1800" kern="1200" dirty="0"/>
            <a:t> </a:t>
          </a:r>
          <a:r>
            <a:rPr lang="en-US" sz="1800" kern="1200" dirty="0" err="1"/>
            <a:t>nguồn</a:t>
          </a:r>
          <a:r>
            <a:rPr lang="en-US" sz="1800" kern="1200" dirty="0"/>
            <a:t> </a:t>
          </a:r>
          <a:r>
            <a:rPr lang="en-US" sz="1800" kern="1200" dirty="0" err="1"/>
            <a:t>gốc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Chất</a:t>
          </a:r>
          <a:r>
            <a:rPr lang="en-US" sz="1800" kern="1200" dirty="0"/>
            <a:t> </a:t>
          </a:r>
          <a:r>
            <a:rPr lang="en-US" sz="1800" kern="1200" dirty="0" err="1"/>
            <a:t>lượng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An </a:t>
          </a:r>
          <a:r>
            <a:rPr lang="en-US" sz="1800" kern="1200" dirty="0" err="1"/>
            <a:t>toàn</a:t>
          </a:r>
          <a:r>
            <a:rPr lang="en-US" sz="1800" kern="1200" dirty="0"/>
            <a:t>   </a:t>
          </a:r>
          <a:r>
            <a:rPr lang="en-US" sz="1800" kern="1200" dirty="0" err="1"/>
            <a:t>thực</a:t>
          </a:r>
          <a:r>
            <a:rPr lang="en-US" sz="1800" kern="1200" dirty="0"/>
            <a:t> </a:t>
          </a:r>
          <a:r>
            <a:rPr lang="en-US" sz="1800" kern="1200" dirty="0" err="1"/>
            <a:t>phẩm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Marketing</a:t>
          </a:r>
        </a:p>
      </dsp:txBody>
      <dsp:txXfrm>
        <a:off x="8206636" y="799130"/>
        <a:ext cx="1961295" cy="930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C64D0-BBFC-4DDF-A86F-5E7A4E1040CD}" type="datetimeFigureOut">
              <a:rPr lang="en-US" smtClean="0"/>
              <a:t>09-Jul-22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76EC4-F2C6-470D-8EA9-28102596D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3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650E-3835-4D85-8E0F-7ED146BEF4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61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650E-3835-4D85-8E0F-7ED146BEF4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6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AFD5-2599-4DE0-9254-6746FB0BE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26775-940E-4A87-BCB1-E5FD0E414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1FF2F-DF38-40AD-A235-329743CE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8335-F3BC-4D72-BDBD-1A7D934B99BC}" type="datetimeFigureOut">
              <a:rPr lang="en-US" smtClean="0"/>
              <a:t>09-Jul-22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043BA-8DF1-4EDF-B76A-91833CB4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6C1F3-2818-48C2-BA0E-21FE6701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6BDB-2D2E-4197-B32D-89A8AF16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5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8BEB-373C-4FE6-ADD7-551BB798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8F78F-F2D8-4F57-B186-548E87D16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6CBFC-3A2B-40A4-A9D1-86ED2C1C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8335-F3BC-4D72-BDBD-1A7D934B99BC}" type="datetimeFigureOut">
              <a:rPr lang="en-US" smtClean="0"/>
              <a:t>09-Jul-22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6C71A-3A02-4C89-9CC0-DA76622F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8436F-3878-4BED-8989-13A25BA0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6BDB-2D2E-4197-B32D-89A8AF16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3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382316-1FA3-480E-A032-B28FE9ACB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74175-8D26-47BC-B940-A0F6FA916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0F916-95C9-4EC9-AFAA-610141A1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8335-F3BC-4D72-BDBD-1A7D934B99BC}" type="datetimeFigureOut">
              <a:rPr lang="en-US" smtClean="0"/>
              <a:t>09-Jul-22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5C0B5-3549-4182-97A3-B5045235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8E49E-27FC-41F7-8F14-1CF0F748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6BDB-2D2E-4197-B32D-89A8AF16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3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44B3-C44E-40B4-AA7E-12669209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C4665-8E6F-4A19-BA0D-A1D27CA69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2C41B-37B0-48E9-8F1F-C90EF6A7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8335-F3BC-4D72-BDBD-1A7D934B99BC}" type="datetimeFigureOut">
              <a:rPr lang="en-US" smtClean="0"/>
              <a:t>09-Jul-22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BF035-7910-4F3C-A99A-4D01D77ED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EEAB9-B5C0-4C78-82C7-9A861E4E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6BDB-2D2E-4197-B32D-89A8AF16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8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6D08-4A8E-4A0E-9665-BAA59C1C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343C5-EF6B-4438-9B3C-0267F2BEA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6D2F2-A50C-415A-BB04-DFAD55FA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8335-F3BC-4D72-BDBD-1A7D934B99BC}" type="datetimeFigureOut">
              <a:rPr lang="en-US" smtClean="0"/>
              <a:t>09-Jul-22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6E927-DF98-4420-B3A0-0A4737C8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8571-2FF8-46F2-8F95-4D70E990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6BDB-2D2E-4197-B32D-89A8AF16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7FD5-CC6B-4345-BB65-3F7BA5DA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08AB5-E9D9-4F4B-B3F4-F7796D975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C7870-2775-4DBC-8760-CF4C718FB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A7E66-9A9B-4D71-90B1-BFA0FC2C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8335-F3BC-4D72-BDBD-1A7D934B99BC}" type="datetimeFigureOut">
              <a:rPr lang="en-US" smtClean="0"/>
              <a:t>09-Jul-22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EA0BF-73F0-4F2D-987A-FC4B8B1B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05BEF-8E83-41EE-AB8E-8B522FA0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6BDB-2D2E-4197-B32D-89A8AF16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328EC-087D-4FDF-97AD-DEBFF6D3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4DC3E-6DEC-4B27-874D-1553E3BC8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DFA74-4E1F-4848-9BD0-B08EC7C4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823FF-06AE-4BFE-BBD1-0B81FA91F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CF83C-396B-4BB2-B9ED-79996FAD9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03AF3C-4964-434B-8D58-A98600F8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8335-F3BC-4D72-BDBD-1A7D934B99BC}" type="datetimeFigureOut">
              <a:rPr lang="en-US" smtClean="0"/>
              <a:t>09-Jul-22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E23B55-89A8-467A-B834-44839340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E95A1-9419-42C5-81F9-7849E8E4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6BDB-2D2E-4197-B32D-89A8AF16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4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F019-B54B-4DBC-ABBC-C3A441F4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A06DA-46F2-4D49-A17F-041AA275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8335-F3BC-4D72-BDBD-1A7D934B99BC}" type="datetimeFigureOut">
              <a:rPr lang="en-US" smtClean="0"/>
              <a:t>09-Jul-22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F4D4B-638A-4E55-9781-B8D23D22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46D4B-5C21-457D-97DE-FBC79253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6BDB-2D2E-4197-B32D-89A8AF16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5CF16-F206-4A60-A178-A7B0664D2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8335-F3BC-4D72-BDBD-1A7D934B99BC}" type="datetimeFigureOut">
              <a:rPr lang="en-US" smtClean="0"/>
              <a:t>09-Jul-22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763C7-1E9F-455B-8B01-51399F2A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E8D47-8CD2-444D-BB13-469521FB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6BDB-2D2E-4197-B32D-89A8AF16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1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BBFBD-B41B-4158-8788-043FE6AA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0A32-93A5-4E18-AD80-94F4EFCB7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831F3-8087-4FFC-BFA2-FFB4E531B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CB201-31C2-459F-B9AA-E91120F0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8335-F3BC-4D72-BDBD-1A7D934B99BC}" type="datetimeFigureOut">
              <a:rPr lang="en-US" smtClean="0"/>
              <a:t>09-Jul-22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9E0F6-4FC7-40C6-8D80-74BB2E1A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67E27-FFCA-4EFA-ABB7-E5EBD4C9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6BDB-2D2E-4197-B32D-89A8AF16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4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1C40-9D6C-4281-9B76-FEA9D35B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4114E-DE08-4515-B139-6B1CFA12D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05D50-C618-4417-BDAA-6A424BCCD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A7155-F885-4045-BE7E-D204038C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8335-F3BC-4D72-BDBD-1A7D934B99BC}" type="datetimeFigureOut">
              <a:rPr lang="en-US" smtClean="0"/>
              <a:t>09-Jul-22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49199-ED2B-40F9-80E9-1831D944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8F64C-5192-407A-A875-7E5BC041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6BDB-2D2E-4197-B32D-89A8AF16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3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939BCC-F5B3-41BF-8FD9-95F35286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03B41-1772-4414-9CF8-5AF0F5100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07E2-B142-41C4-B985-30E2579E7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B8335-F3BC-4D72-BDBD-1A7D934B99BC}" type="datetimeFigureOut">
              <a:rPr lang="en-US" smtClean="0"/>
              <a:t>09-Jul-22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EE2AD-9C31-4592-A72E-18B78EA36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70783-3266-4BC9-9A8D-150DC0F49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6BDB-2D2E-4197-B32D-89A8AF16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A0E6-B1B2-4147-902B-08BE51D28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662" y="981750"/>
            <a:ext cx="9986676" cy="24472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cap="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 LƯỢC PTNNNT VIỆT NAM ĐẾN NĂM 2030 VÀ YÊU CẦU </a:t>
            </a:r>
            <a:r>
              <a:rPr lang="en-US" sz="2800" b="1" cap="all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đổi </a:t>
            </a:r>
            <a:r>
              <a:rPr lang="en-US" sz="2800" b="1" cap="all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hợp tác </a:t>
            </a:r>
            <a:r>
              <a:rPr lang="en-US" sz="2800" b="1" cap="all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2012 </a:t>
            </a:r>
            <a:br>
              <a:rPr lang="en-US" sz="2800" b="1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 VỚI </a:t>
            </a:r>
            <a:r>
              <a:rPr lang="en-US" sz="2800" b="1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 tác </a:t>
            </a:r>
            <a:r>
              <a:rPr lang="en-US" sz="2800" b="1" cap="all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cap="all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LĨNH VỰC nông nghiệp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E0C70-ABF5-4A44-B154-5588E2FDB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368" y="4047241"/>
            <a:ext cx="7059922" cy="11958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VIỆN CHÍNH SÁCH VÀ CHIẾN LƯỢC PHÁT TRIỂN NÔNG NGHIỆP NÔNG THÔN</a:t>
            </a:r>
          </a:p>
          <a:p>
            <a:pPr>
              <a:lnSpc>
                <a:spcPct val="17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E2AC2C-061D-4543-B877-19AA27F5BF61}"/>
              </a:ext>
            </a:extLst>
          </p:cNvPr>
          <p:cNvSpPr txBox="1">
            <a:spLocks/>
          </p:cNvSpPr>
          <p:nvPr/>
        </p:nvSpPr>
        <p:spPr>
          <a:xfrm>
            <a:off x="1598815" y="5861370"/>
            <a:ext cx="6188100" cy="50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Nam, 12/7/2022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D9DC90-FD7B-2B0E-74D5-C21834738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045" y="3833493"/>
            <a:ext cx="2215587" cy="171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3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của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tại,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BC84-2B26-4F55-AA5D-DA386236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127"/>
            <a:ext cx="10515600" cy="48857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 chưa tạo thuận lợi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góp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&lt;=20%               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kết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sử dụng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HTX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ứng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thị trường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HTX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vụ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HTX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vốn, kỹ năng để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triển hoạt động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hoạch: thu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tham gia thị trường HTX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vốn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góp vốn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sử dụng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TV)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8028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05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của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tại,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BC84-2B26-4F55-AA5D-DA386236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586"/>
            <a:ext cx="10515600" cy="526928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mô hộ nông dân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hoạt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99,8% CS SXNN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70,8%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&lt;2,5 ha; 23,3%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0,5-2,0ha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NLTS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18,1% thu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nông thôn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tích,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HTXNN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tập trung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HTX,..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Quản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về HTXNN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bộ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chế,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đào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dung; tập trung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bộ HTX,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30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53E24-7012-49EE-C502-7FBE3CA6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622"/>
            <a:ext cx="10515600" cy="12235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LƯỢC PHÁT TRIỂN NNNT ĐẾN 2030</a:t>
            </a:r>
          </a:p>
        </p:txBody>
      </p:sp>
    </p:spTree>
    <p:extLst>
      <p:ext uri="{BB962C8B-B14F-4D97-AF65-F5344CB8AC3E}">
        <p14:creationId xmlns:p14="http://schemas.microsoft.com/office/powerpoint/2010/main" val="2436195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Linh viec lam\CTV\IPSARD\báo cáo bộ anh thắng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CBCF7F-A0AC-4760-B448-9C08A2C1FE15}"/>
              </a:ext>
            </a:extLst>
          </p:cNvPr>
          <p:cNvSpPr txBox="1">
            <a:spLocks/>
          </p:cNvSpPr>
          <p:nvPr/>
        </p:nvSpPr>
        <p:spPr>
          <a:xfrm>
            <a:off x="2390356" y="3463185"/>
            <a:ext cx="2164229" cy="12459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vi-VN" sz="2500" b="1">
                <a:solidFill>
                  <a:schemeClr val="bg1"/>
                </a:solidFill>
                <a:latin typeface="Aarial"/>
                <a:ea typeface="Bauhaus-Heavy" pitchFamily="2" charset="0"/>
                <a:cs typeface="Bauhaus-Heavy" pitchFamily="2" charset="0"/>
              </a:rPr>
              <a:t>MỤC TIÊU</a:t>
            </a:r>
            <a:endParaRPr lang="vi-VN" sz="2500" b="1" dirty="0">
              <a:solidFill>
                <a:schemeClr val="bg1"/>
              </a:solidFill>
              <a:latin typeface="Aarial"/>
              <a:ea typeface="Bauhaus-Heavy" pitchFamily="2" charset="0"/>
              <a:cs typeface="Bauhaus-Heavy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CBCF7F-A0AC-4760-B448-9C08A2C1FE15}"/>
              </a:ext>
            </a:extLst>
          </p:cNvPr>
          <p:cNvSpPr txBox="1">
            <a:spLocks/>
          </p:cNvSpPr>
          <p:nvPr/>
        </p:nvSpPr>
        <p:spPr>
          <a:xfrm>
            <a:off x="1837360" y="604598"/>
            <a:ext cx="8586948" cy="12459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vi-VN" sz="3000" b="1">
                <a:solidFill>
                  <a:schemeClr val="bg1"/>
                </a:solidFill>
                <a:latin typeface="Aarial"/>
                <a:ea typeface="Bauhaus-Heavy" pitchFamily="2" charset="0"/>
                <a:cs typeface="Bauhaus-Heavy" pitchFamily="2" charset="0"/>
              </a:rPr>
              <a:t>MỤC TIÊU CHUNG</a:t>
            </a:r>
            <a:endParaRPr lang="vi-VN" sz="3000" b="1" dirty="0">
              <a:solidFill>
                <a:schemeClr val="bg1"/>
              </a:solidFill>
              <a:latin typeface="Aarial"/>
              <a:ea typeface="Bauhaus-Heavy" pitchFamily="2" charset="0"/>
              <a:cs typeface="Bauhaus-Heavy" pitchFamily="2" charset="0"/>
            </a:endParaRPr>
          </a:p>
        </p:txBody>
      </p:sp>
      <p:sp>
        <p:nvSpPr>
          <p:cNvPr id="7" name="Oval 4"/>
          <p:cNvSpPr/>
          <p:nvPr/>
        </p:nvSpPr>
        <p:spPr>
          <a:xfrm>
            <a:off x="6845314" y="1666125"/>
            <a:ext cx="2790721" cy="11946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1600" dirty="0">
                <a:solidFill>
                  <a:schemeClr val="bg1"/>
                </a:solidFill>
                <a:latin typeface="Aarial"/>
              </a:rPr>
              <a:t>Xây dựng nền NN</a:t>
            </a:r>
            <a:r>
              <a:rPr lang="en-US" sz="1600" dirty="0">
                <a:solidFill>
                  <a:schemeClr val="bg1"/>
                </a:solidFill>
                <a:latin typeface="Aarial"/>
              </a:rPr>
              <a:t> </a:t>
            </a:r>
            <a:r>
              <a:rPr lang="vi-VN" sz="1600" dirty="0">
                <a:solidFill>
                  <a:schemeClr val="bg1"/>
                </a:solidFill>
                <a:latin typeface="Aarial"/>
              </a:rPr>
              <a:t>hiện đại năng suất, chất lượng, hiệu quả, bền vững và sức cạnh tranh cao. </a:t>
            </a:r>
            <a:endParaRPr lang="en-US" sz="1600" dirty="0">
              <a:solidFill>
                <a:schemeClr val="bg1"/>
              </a:solidFill>
              <a:latin typeface="Aarial"/>
            </a:endParaRPr>
          </a:p>
        </p:txBody>
      </p:sp>
      <p:sp>
        <p:nvSpPr>
          <p:cNvPr id="9" name="Oval 4"/>
          <p:cNvSpPr/>
          <p:nvPr/>
        </p:nvSpPr>
        <p:spPr>
          <a:xfrm>
            <a:off x="7167532" y="3007243"/>
            <a:ext cx="2790721" cy="14733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1600" dirty="0">
                <a:solidFill>
                  <a:schemeClr val="bg1"/>
                </a:solidFill>
                <a:latin typeface="Aarial"/>
              </a:rPr>
              <a:t>Phát triển NT toàn diện, hiện đại gắn với </a:t>
            </a:r>
            <a:r>
              <a:rPr lang="en-US" sz="1600" dirty="0">
                <a:solidFill>
                  <a:schemeClr val="bg1"/>
                </a:solidFill>
                <a:latin typeface="Aarial"/>
              </a:rPr>
              <a:t>ĐTH, </a:t>
            </a:r>
            <a:r>
              <a:rPr lang="vi-VN" sz="1600" dirty="0">
                <a:solidFill>
                  <a:schemeClr val="bg1"/>
                </a:solidFill>
                <a:latin typeface="Aarial"/>
              </a:rPr>
              <a:t>giữ gìn và phát huy bản sắc văn hóa dân tộc; xây dựng NT xanh, sạch, đẹp, an ninh, trật tự được đảm bảo. </a:t>
            </a:r>
            <a:endParaRPr lang="en-US" sz="1600" dirty="0">
              <a:solidFill>
                <a:schemeClr val="bg1"/>
              </a:solidFill>
              <a:latin typeface="Aarial"/>
            </a:endParaRPr>
          </a:p>
        </p:txBody>
      </p:sp>
      <p:sp>
        <p:nvSpPr>
          <p:cNvPr id="10" name="Oval 4"/>
          <p:cNvSpPr/>
          <p:nvPr/>
        </p:nvSpPr>
        <p:spPr>
          <a:xfrm>
            <a:off x="6806125" y="4725005"/>
            <a:ext cx="2790721" cy="11946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1600" dirty="0">
                <a:solidFill>
                  <a:schemeClr val="bg1"/>
                </a:solidFill>
                <a:latin typeface="Aarial"/>
              </a:rPr>
              <a:t>Nâng cao thu nhập, chất lượng cuộc sống, vai trò và vị thế của người ND và dân cư NT. </a:t>
            </a:r>
            <a:endParaRPr lang="en-US" sz="1600" dirty="0">
              <a:solidFill>
                <a:schemeClr val="bg1"/>
              </a:solidFill>
              <a:latin typeface="Aarial"/>
            </a:endParaRPr>
          </a:p>
        </p:txBody>
      </p:sp>
    </p:spTree>
    <p:extLst>
      <p:ext uri="{BB962C8B-B14F-4D97-AF65-F5344CB8AC3E}">
        <p14:creationId xmlns:p14="http://schemas.microsoft.com/office/powerpoint/2010/main" val="230345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Linh viec lam\CTV\IPSARD\báo cáo bộ anh thắng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CBCF7F-A0AC-4760-B448-9C08A2C1FE15}"/>
              </a:ext>
            </a:extLst>
          </p:cNvPr>
          <p:cNvSpPr txBox="1">
            <a:spLocks/>
          </p:cNvSpPr>
          <p:nvPr/>
        </p:nvSpPr>
        <p:spPr>
          <a:xfrm>
            <a:off x="2582091" y="2719428"/>
            <a:ext cx="2795452" cy="17821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vi-VN" sz="2500" b="1">
                <a:solidFill>
                  <a:schemeClr val="bg1"/>
                </a:solidFill>
                <a:latin typeface="Aarial"/>
                <a:ea typeface="Bauhaus-Heavy" pitchFamily="2" charset="0"/>
                <a:cs typeface="Bauhaus-Heavy" pitchFamily="2" charset="0"/>
              </a:rPr>
              <a:t>ĐỊNH </a:t>
            </a:r>
            <a:endParaRPr lang="en-US" sz="2500" b="1">
              <a:solidFill>
                <a:schemeClr val="bg1"/>
              </a:solidFill>
              <a:latin typeface="Aarial"/>
              <a:ea typeface="Bauhaus-Heavy" pitchFamily="2" charset="0"/>
              <a:cs typeface="Bauhaus-Heavy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vi-VN" sz="2500" b="1">
                <a:solidFill>
                  <a:schemeClr val="bg1"/>
                </a:solidFill>
                <a:latin typeface="Aarial"/>
                <a:ea typeface="Bauhaus-Heavy" pitchFamily="2" charset="0"/>
                <a:cs typeface="Bauhaus-Heavy" pitchFamily="2" charset="0"/>
              </a:rPr>
              <a:t>HƯỚNG </a:t>
            </a:r>
            <a:endParaRPr lang="en-US" sz="2500" b="1">
              <a:solidFill>
                <a:schemeClr val="bg1"/>
              </a:solidFill>
              <a:latin typeface="Aarial"/>
              <a:ea typeface="Bauhaus-Heavy" pitchFamily="2" charset="0"/>
              <a:cs typeface="Bauhaus-Heavy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vi-VN" sz="2500" b="1">
                <a:solidFill>
                  <a:schemeClr val="bg1"/>
                </a:solidFill>
                <a:latin typeface="Aarial"/>
                <a:ea typeface="Bauhaus-Heavy" pitchFamily="2" charset="0"/>
                <a:cs typeface="Bauhaus-Heavy" pitchFamily="2" charset="0"/>
              </a:rPr>
              <a:t>CHÍNH</a:t>
            </a:r>
            <a:endParaRPr lang="vi-VN" sz="2500" b="1" dirty="0">
              <a:solidFill>
                <a:schemeClr val="bg1"/>
              </a:solidFill>
              <a:latin typeface="Aarial"/>
              <a:ea typeface="Bauhaus-Heavy" pitchFamily="2" charset="0"/>
              <a:cs typeface="Bauhaus-Heavy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C7FA38-5325-B84E-B85A-EFCBDC1D8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2609" y="428986"/>
            <a:ext cx="3294318" cy="550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vi-VN" sz="1600" dirty="0">
                <a:latin typeface="Aarial"/>
              </a:rPr>
              <a:t>Tiếp tục cơ cấu lại SXNN</a:t>
            </a:r>
            <a:endParaRPr lang="en-US" sz="1600" dirty="0">
              <a:latin typeface="Aarial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3C7FA38-5325-B84E-B85A-EFCBDC1D8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8253" y="1195339"/>
            <a:ext cx="3294318" cy="659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vi-VN" sz="1600">
                <a:latin typeface="Aarial"/>
              </a:rPr>
              <a:t>Hoàn thiện các khâu đầu vào phục vụ SXNN hiệu quả, bền vững</a:t>
            </a:r>
            <a:endParaRPr lang="en-US" sz="1600">
              <a:latin typeface="Aarial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3C7FA38-5325-B84E-B85A-EFCBDC1D8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2609" y="2198917"/>
            <a:ext cx="3294318" cy="55072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 algn="just">
              <a:buNone/>
            </a:pPr>
            <a:r>
              <a:rPr lang="vi-VN" sz="1600">
                <a:latin typeface="Aarial"/>
              </a:rPr>
              <a:t>Xây dựng vùng chuyên canh, phát triển chuỗi, ứng dụng mô hình NN tiên tiến</a:t>
            </a:r>
            <a:endParaRPr lang="en-US" sz="1600">
              <a:latin typeface="Aarial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3C7FA38-5325-B84E-B85A-EFCBDC1D8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2609" y="3114446"/>
            <a:ext cx="3294318" cy="67378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vi-VN" sz="1600">
                <a:latin typeface="Aarial"/>
              </a:rPr>
              <a:t>Phát triển kinh tế nông thôn tạo việc làm và tăng thu nhập cho dân cư nông thôn</a:t>
            </a:r>
            <a:endParaRPr lang="en-US" sz="1600">
              <a:latin typeface="Aarial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3C7FA38-5325-B84E-B85A-EFCBDC1D8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2609" y="3879668"/>
            <a:ext cx="3294318" cy="8882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vi-VN" sz="1600">
                <a:latin typeface="Aarial"/>
              </a:rPr>
              <a:t>Xây dựng nông thôn văn minh, hiện đại gắn với đô thị hóa, giữ gìn văn hóa truyền thống</a:t>
            </a:r>
            <a:endParaRPr lang="en-US" sz="1600">
              <a:latin typeface="Aarial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3C7FA38-5325-B84E-B85A-EFCBDC1D8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2609" y="4934537"/>
            <a:ext cx="3294318" cy="7608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vi-VN" sz="1600">
                <a:latin typeface="Aarial"/>
              </a:rPr>
              <a:t>Lấy người dân NT là chủ thể, trọng tâm phát triển, xây dựng cộng đồng vững mạnh</a:t>
            </a:r>
            <a:endParaRPr lang="en-US" sz="1600">
              <a:latin typeface="Aarial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3C7FA38-5325-B84E-B85A-EFCBDC1D8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2609" y="5795554"/>
            <a:ext cx="3294318" cy="7608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vi-VN" sz="1600">
                <a:latin typeface="Aarial"/>
              </a:rPr>
              <a:t>Bảo</a:t>
            </a:r>
            <a:r>
              <a:rPr lang="en-US" sz="1600">
                <a:latin typeface="Aarial"/>
              </a:rPr>
              <a:t> </a:t>
            </a:r>
            <a:r>
              <a:rPr lang="vi-VN" sz="1600">
                <a:latin typeface="Aarial"/>
              </a:rPr>
              <a:t>vệ môi trường sinh thái, cảnh quan thích nghi biến đổi khí hậu</a:t>
            </a:r>
            <a:endParaRPr lang="en-US" sz="1600">
              <a:latin typeface="A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99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vụ,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BC84-2B26-4F55-AA5D-DA386236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2576"/>
            <a:ext cx="10515600" cy="52903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vi-VN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Phát triển NN sinh thái, giảm phát thải; NN hữu cơ, tuần hoàn, NN thông minh, NN công nghệ cao, NN kết hợp công nghiệp, </a:t>
            </a:r>
            <a:r>
              <a:rPr lang="en-US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nông nghiệp số, </a:t>
            </a:r>
            <a:r>
              <a:rPr lang="vi-VN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NN kết hợp dịch vụ (du lịch trải nghiệm, dịch vụ bảo vệ môi trường)</a:t>
            </a:r>
            <a:endParaRPr lang="en-US"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Thúc đẩy hợp tác, liên kết, phát triển chuỗi giá</a:t>
            </a:r>
            <a:endParaRPr lang="en-US"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triển tổ hợp tác, HTX thay thế các tác nhân trung gian trong cung cấp đầu vào, DV hỗ trợ SX, KD, tiêu thụ nông 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Gắn phát triển cộng đồng với xây dựng kinh tế hợp tác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ỗ trợ nông dân tiếp cận thị trường, nguồn vốn, máy móc, công nghệ tiên tiến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sản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tập trung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liên kết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suất nguồn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chế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hạ tầng giao thông, chuỗi lạnh, logistic, bảo quản, chế biến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nông dân chuyên nghiệp, tri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nông dân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Nông dân là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thể, trung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triển NNNT: tác nhân chính trong hệ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SX; Có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trò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lực thị trường trong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 trị.</a:t>
            </a:r>
          </a:p>
        </p:txBody>
      </p:sp>
    </p:spTree>
    <p:extLst>
      <p:ext uri="{BB962C8B-B14F-4D97-AF65-F5344CB8AC3E}">
        <p14:creationId xmlns:p14="http://schemas.microsoft.com/office/powerpoint/2010/main" val="990511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53E24-7012-49EE-C502-7FBE3CA6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622"/>
            <a:ext cx="10515600" cy="12235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XUẤT SỬA ĐỔI LUẬT HTX NĂM 2012</a:t>
            </a:r>
          </a:p>
        </p:txBody>
      </p:sp>
    </p:spTree>
    <p:extLst>
      <p:ext uri="{BB962C8B-B14F-4D97-AF65-F5344CB8AC3E}">
        <p14:creationId xmlns:p14="http://schemas.microsoft.com/office/powerpoint/2010/main" val="1403497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triển HTXNN: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 quan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BC84-2B26-4F55-AA5D-DA386236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114"/>
            <a:ext cx="10515600" cy="510676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sản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CN cao 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gia ngày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CGT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chế, chế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trò quan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ứng dụng,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KHCN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nông dân; liên kết tiêu thụ sản phẩm</a:t>
            </a:r>
          </a:p>
          <a:p>
            <a:pPr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năng lực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hộ nông dân: kiến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kỹ năng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liệu tập trung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chế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đồng nông thôn</a:t>
            </a:r>
          </a:p>
          <a:p>
            <a:pPr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hình HTX về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chức,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mô, hoạt động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hợp với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năng lực của hộ nông dân và tác nhân trong CGT</a:t>
            </a:r>
          </a:p>
        </p:txBody>
      </p:sp>
    </p:spTree>
    <p:extLst>
      <p:ext uri="{BB962C8B-B14F-4D97-AF65-F5344CB8AC3E}">
        <p14:creationId xmlns:p14="http://schemas.microsoft.com/office/powerpoint/2010/main" val="3867783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40300" y="812800"/>
            <a:ext cx="5861050" cy="414020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56777" y="-226161"/>
          <a:ext cx="10604309" cy="612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385354" y="174089"/>
            <a:ext cx="3729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HTX tham gia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giá trị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55101" y="187214"/>
            <a:ext cx="25587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 err="1">
                <a:solidFill>
                  <a:srgbClr val="7030A0"/>
                </a:solidFill>
              </a:rPr>
              <a:t>Doanh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nghiệp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805" y="1460809"/>
            <a:ext cx="22343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79646">
                    <a:lumMod val="75000"/>
                  </a:srgbClr>
                </a:solidFill>
              </a:rPr>
              <a:t>Hợp</a:t>
            </a:r>
            <a:r>
              <a:rPr lang="en-US" sz="36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3600" b="1" dirty="0" err="1">
                <a:solidFill>
                  <a:srgbClr val="F79646">
                    <a:lumMod val="75000"/>
                  </a:srgbClr>
                </a:solidFill>
              </a:rPr>
              <a:t>tác</a:t>
            </a:r>
            <a:r>
              <a:rPr lang="en-US" sz="36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3600" b="1" dirty="0" err="1">
                <a:solidFill>
                  <a:srgbClr val="F79646">
                    <a:lumMod val="75000"/>
                  </a:srgbClr>
                </a:solidFill>
              </a:rPr>
              <a:t>xã</a:t>
            </a:r>
            <a:endParaRPr lang="en-US" sz="36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20709539">
            <a:off x="4115190" y="227774"/>
            <a:ext cx="2296004" cy="719959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98214" y="638508"/>
            <a:ext cx="13164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 phẩm tiêu chuẩn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 rot="9482224">
            <a:off x="7173358" y="5126929"/>
            <a:ext cx="1657575" cy="5668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683" name="TextBox 10"/>
          <p:cNvSpPr txBox="1">
            <a:spLocks noChangeArrowheads="1"/>
          </p:cNvSpPr>
          <p:nvPr/>
        </p:nvSpPr>
        <p:spPr bwMode="auto">
          <a:xfrm>
            <a:off x="7009188" y="2460981"/>
            <a:ext cx="13997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9494" y="4555261"/>
            <a:ext cx="1506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GS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NC&amp;PT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7370" y="3755569"/>
            <a:ext cx="20445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tin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tụ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HTX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GS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5818" y="3755566"/>
            <a:ext cx="2152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tin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GS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4058" y="3751834"/>
            <a:ext cx="2028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chấp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GS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NC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PT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XD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PT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3" y="6129047"/>
            <a:ext cx="9905999" cy="147732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numCol="4" spcCol="9144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cam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57769" y="5902886"/>
            <a:ext cx="419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10184" y="1103427"/>
            <a:ext cx="7920901" cy="4528159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44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định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BC84-2B26-4F55-AA5D-DA386236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114"/>
            <a:ext cx="10515600" cy="51067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động lực,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gia,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triển HTX;</a:t>
            </a: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bảo HTX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tác nhân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cận nguồn lực, thụ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hỗ trợ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hình HTXNN. HTXNN là mô hình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nông dân tham gia thị trường,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nghiệp kinh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nguyên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HTX,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hợp với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thị trường, công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đổi. Nguyên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là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HTX; thụ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quả của HTX.</a:t>
            </a: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 hỗ trợ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 HTX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hội, lợi dụng chính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hỗ trợ HTX.</a:t>
            </a: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hỗ trợ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HTXNN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trò của HTXNN trong PTNNNT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SXNN.</a:t>
            </a:r>
          </a:p>
          <a:p>
            <a:pPr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5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53E24-7012-49EE-C502-7FBE3CA6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622"/>
            <a:ext cx="10515600" cy="122358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TRẠNG PHÁT TRIỂN HTX NN</a:t>
            </a:r>
          </a:p>
        </p:txBody>
      </p:sp>
    </p:spTree>
    <p:extLst>
      <p:ext uri="{BB962C8B-B14F-4D97-AF65-F5344CB8AC3E}">
        <p14:creationId xmlns:p14="http://schemas.microsoft.com/office/powerpoint/2010/main" val="2854803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BC84-2B26-4F55-AA5D-DA386236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114"/>
            <a:ext cx="10515600" cy="51067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Thành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HTX có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góp vốn, không sử dụng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vụ. HTX có 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TV.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góp vốn không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HTX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góp vốn có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Tổ chức bộ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quản lý,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mô hình: 1) Ban quản lý ; 2) HĐQT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HTX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hình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hợp.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hình HĐQT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HTX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thị trường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góp vốn được tham gia quản lý HTX,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50%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chuyên gia bên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gia quản lý HTX (Ban quản lý, HĐQT)</a:t>
            </a:r>
          </a:p>
          <a:p>
            <a:pPr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20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BC84-2B26-4F55-AA5D-DA386236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114"/>
            <a:ext cx="10515600" cy="51067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Vốn góp</a:t>
            </a: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vốn góp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vốn góp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góp vốn không sử dụng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vốn góp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thuận và được HTX đồng ý (đồng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sản phẩm,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vụ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định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HTX 2012</a:t>
            </a: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thụ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chính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hỗ trợ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(TNDN, GTGT),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dụng,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sản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43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BC84-2B26-4F55-AA5D-DA386236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114"/>
            <a:ext cx="10515600" cy="51067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Tài sản không chia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tài sản không chia để góp vốn,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lập DN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lợi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 tài sản không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 của HTX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Tài sản không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hỗ trợ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nước, tổ chức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Phân chia lợi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HTX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HTX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định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chế phân chia: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 SDDV,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vốn góp, công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định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lợi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 sử dụng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(20%).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88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BC84-2B26-4F55-AA5D-DA386236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114"/>
            <a:ext cx="10515600" cy="51067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Quy định về chính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HTXNN</a:t>
            </a:r>
          </a:p>
          <a:p>
            <a:pPr>
              <a:buFontTx/>
              <a:buChar char="-"/>
            </a:pP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TNDN: Như DNVVN trong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bàn</a:t>
            </a: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TNDN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HTXNN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bàn KTXH KK và ĐBKH; Giảm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TV là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(&gt;50% giá trị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TNDN,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GTGT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SXNN;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liên kết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 trị.</a:t>
            </a:r>
          </a:p>
          <a:p>
            <a:pPr>
              <a:buFontTx/>
              <a:buChar char="-"/>
            </a:pP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 bộ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NB &gt;20%.</a:t>
            </a:r>
          </a:p>
          <a:p>
            <a:pPr>
              <a:buFontTx/>
              <a:buChar char="-"/>
            </a:pP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TNDN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của HTX</a:t>
            </a: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dụng, hỗ trợ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chính</a:t>
            </a: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tiên hỗ trợ HTX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chính ứng dụng KHCN: GAP, CNC, CN thông minh ứng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BĐKH, nông nghiệp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kinh tế tuần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đổi số; Liên kết tiêu thụ nông sản;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chế, chế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bảo quản.</a:t>
            </a:r>
          </a:p>
          <a:p>
            <a:pPr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48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BC84-2B26-4F55-AA5D-DA386236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114"/>
            <a:ext cx="10515600" cy="51067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Quy định về chính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HTXNN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 trợ HTXNN tích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tập trung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Hỗ trợ HTXNN tham gia xây dựng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liệu tập trung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vụ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HTXNN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Hỗ trợ đào tạo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quản lý HTX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bộ HTXNN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HTX được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chinh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đầu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NNNT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nghiệp</a:t>
            </a:r>
          </a:p>
        </p:txBody>
      </p:sp>
    </p:spTree>
    <p:extLst>
      <p:ext uri="{BB962C8B-B14F-4D97-AF65-F5344CB8AC3E}">
        <p14:creationId xmlns:p14="http://schemas.microsoft.com/office/powerpoint/2010/main" val="1117403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đề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triển HTX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FB8930-6E0F-459C-8DE1-55235C2C9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60"/>
            <a:ext cx="10515600" cy="4592003"/>
          </a:xfrm>
        </p:spPr>
        <p:txBody>
          <a:bodyPr/>
          <a:lstStyle/>
          <a:p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 hình tổ chức, hoạt động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hợp năng lực,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HTX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HTX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chính (SXNN)/HTX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thị trường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Hộ nông dân có thể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TV HTX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 là chính,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TV HTX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thị trường</a:t>
            </a:r>
          </a:p>
          <a:p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HTX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quản lý tài chính,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 hỗ trợ (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 hoạt động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quả)</a:t>
            </a:r>
          </a:p>
          <a:p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HTX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đổi,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79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7508" y="2049711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CÁM ƠN!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AA483-5F4F-4CFB-8C86-7A25ADBC7341}"/>
              </a:ext>
            </a:extLst>
          </p:cNvPr>
          <p:cNvSpPr txBox="1"/>
          <p:nvPr/>
        </p:nvSpPr>
        <p:spPr>
          <a:xfrm>
            <a:off x="860122" y="4441005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Vũ Quang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Viện Chính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PTNNNT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hoangvuquang@hotmail.com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10A03F-ED43-A60E-A001-8D5DFDF2E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864" y="4441005"/>
            <a:ext cx="2115834" cy="97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7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triển HTXNN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BC84-2B26-4F55-AA5D-DA386236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732"/>
            <a:ext cx="5825737" cy="51311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HTXNN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triển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HTXNN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quả hoạt động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tốt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(55%)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lượng,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HTX ứng dụng KHCN (10%),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 (37%);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HTX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CGT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lực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bộ HTX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(46% qua đào tạo, 16% - CDDH)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hình HTX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quả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CNC, SX tập trung, tham gia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DN,…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2C1354-F2EC-B6EE-234E-135E27DF3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497373"/>
              </p:ext>
            </p:extLst>
          </p:nvPr>
        </p:nvGraphicFramePr>
        <p:xfrm>
          <a:off x="7045485" y="1361734"/>
          <a:ext cx="4578578" cy="2713148"/>
        </p:xfrm>
        <a:graphic>
          <a:graphicData uri="http://schemas.openxmlformats.org/drawingml/2006/table">
            <a:tbl>
              <a:tblPr firstRow="1" firstCol="1" bandRow="1"/>
              <a:tblGrid>
                <a:gridCol w="1460138">
                  <a:extLst>
                    <a:ext uri="{9D8B030D-6E8A-4147-A177-3AD203B41FA5}">
                      <a16:colId xmlns:a16="http://schemas.microsoft.com/office/drawing/2014/main" val="3893690217"/>
                    </a:ext>
                  </a:extLst>
                </a:gridCol>
                <a:gridCol w="865653">
                  <a:extLst>
                    <a:ext uri="{9D8B030D-6E8A-4147-A177-3AD203B41FA5}">
                      <a16:colId xmlns:a16="http://schemas.microsoft.com/office/drawing/2014/main" val="1612284321"/>
                    </a:ext>
                  </a:extLst>
                </a:gridCol>
                <a:gridCol w="813506">
                  <a:extLst>
                    <a:ext uri="{9D8B030D-6E8A-4147-A177-3AD203B41FA5}">
                      <a16:colId xmlns:a16="http://schemas.microsoft.com/office/drawing/2014/main" val="994243303"/>
                    </a:ext>
                  </a:extLst>
                </a:gridCol>
                <a:gridCol w="750929">
                  <a:extLst>
                    <a:ext uri="{9D8B030D-6E8A-4147-A177-3AD203B41FA5}">
                      <a16:colId xmlns:a16="http://schemas.microsoft.com/office/drawing/2014/main" val="3573919034"/>
                    </a:ext>
                  </a:extLst>
                </a:gridCol>
                <a:gridCol w="688352">
                  <a:extLst>
                    <a:ext uri="{9D8B030D-6E8A-4147-A177-3AD203B41FA5}">
                      <a16:colId xmlns:a16="http://schemas.microsoft.com/office/drawing/2014/main" val="2464454100"/>
                    </a:ext>
                  </a:extLst>
                </a:gridCol>
              </a:tblGrid>
              <a:tr h="6008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HTXNN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2013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HTXNN năm 2021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Thay đổi HTX giai đoạn 2013 - 2021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384339"/>
                  </a:ext>
                </a:extLst>
              </a:tr>
              <a:tr h="380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HTX 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(%)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986806"/>
                  </a:ext>
                </a:extLst>
              </a:tr>
              <a:tr h="2215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 nước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10410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18340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7930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76.2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831591"/>
                  </a:ext>
                </a:extLst>
              </a:tr>
              <a:tr h="2215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ĐBSH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3745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1060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28.3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134270"/>
                  </a:ext>
                </a:extLst>
              </a:tr>
              <a:tr h="2215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Miền núi phía Bắc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4910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2914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146.0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142204"/>
                  </a:ext>
                </a:extLst>
              </a:tr>
              <a:tr h="2215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Trung Bộ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2755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4055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47.2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762618"/>
                  </a:ext>
                </a:extLst>
              </a:tr>
              <a:tr h="2215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Tây Nguyên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407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1321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224.6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903161"/>
                  </a:ext>
                </a:extLst>
              </a:tr>
              <a:tr h="2215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Đông Nam bộ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140.6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590453"/>
                  </a:ext>
                </a:extLst>
              </a:tr>
              <a:tr h="2215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ĐBSCL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1167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2431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1264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108.3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428445"/>
                  </a:ext>
                </a:extLst>
              </a:tr>
            </a:tbl>
          </a:graphicData>
        </a:graphic>
      </p:graphicFrame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9DFA8088-38C9-8894-4C4D-3B6B80AB2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" t="14055" r="54167" b="46249"/>
          <a:stretch/>
        </p:blipFill>
        <p:spPr bwMode="auto">
          <a:xfrm>
            <a:off x="7045485" y="4300541"/>
            <a:ext cx="4631206" cy="1901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675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74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triển HTXNN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BC84-2B26-4F55-AA5D-DA386236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34" y="1136074"/>
            <a:ext cx="6328437" cy="53568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PTNNNT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SXNN;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dụng KHCN;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tế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nông thôn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 trường SP,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SXNN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HTXNN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hình;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trò HTX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nông dân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tốt hơn;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nghiệp kinh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358BEB-6ECD-C37E-1D09-AC7B2A9811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328457"/>
              </p:ext>
            </p:extLst>
          </p:nvPr>
        </p:nvGraphicFramePr>
        <p:xfrm>
          <a:off x="6650781" y="2098158"/>
          <a:ext cx="4703020" cy="391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726810-0B3F-4777-CC1C-8F736FA6070C}"/>
              </a:ext>
            </a:extLst>
          </p:cNvPr>
          <p:cNvSpPr txBox="1"/>
          <p:nvPr/>
        </p:nvSpPr>
        <p:spPr>
          <a:xfrm>
            <a:off x="7223102" y="1451827"/>
            <a:ext cx="368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Tỷ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ích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HTX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kinh tế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701AA-BE05-BF77-A15E-43D59E90C484}"/>
              </a:ext>
            </a:extLst>
          </p:cNvPr>
          <p:cNvSpPr txBox="1"/>
          <p:nvPr/>
        </p:nvSpPr>
        <p:spPr>
          <a:xfrm>
            <a:off x="7019171" y="6269232"/>
            <a:ext cx="188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Nguồn</a:t>
            </a:r>
            <a:r>
              <a:rPr lang="en-US" sz="1200" dirty="0"/>
              <a:t>: IPSARD, 2014</a:t>
            </a:r>
          </a:p>
        </p:txBody>
      </p:sp>
    </p:spTree>
    <p:extLst>
      <p:ext uri="{BB962C8B-B14F-4D97-AF65-F5344CB8AC3E}">
        <p14:creationId xmlns:p14="http://schemas.microsoft.com/office/powerpoint/2010/main" val="383950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58" y="104114"/>
            <a:ext cx="10515600" cy="77094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tại,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BC84-2B26-4F55-AA5D-DA386236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302"/>
            <a:ext cx="10515600" cy="56705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TV/HTX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58A678-A1BE-4C86-A6F2-4888C08EA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469" y="614050"/>
            <a:ext cx="5501530" cy="3005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A23FB-70E8-435C-8E08-1D48D14FF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252" y="3722684"/>
            <a:ext cx="5435747" cy="277019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3F7DFB-33B5-8F58-6672-D8E83CD73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517833"/>
              </p:ext>
            </p:extLst>
          </p:nvPr>
        </p:nvGraphicFramePr>
        <p:xfrm>
          <a:off x="890830" y="1946012"/>
          <a:ext cx="4200867" cy="3553344"/>
        </p:xfrm>
        <a:graphic>
          <a:graphicData uri="http://schemas.openxmlformats.org/drawingml/2006/table">
            <a:tbl>
              <a:tblPr/>
              <a:tblGrid>
                <a:gridCol w="1400289">
                  <a:extLst>
                    <a:ext uri="{9D8B030D-6E8A-4147-A177-3AD203B41FA5}">
                      <a16:colId xmlns:a16="http://schemas.microsoft.com/office/drawing/2014/main" val="1828851100"/>
                    </a:ext>
                  </a:extLst>
                </a:gridCol>
                <a:gridCol w="1400289">
                  <a:extLst>
                    <a:ext uri="{9D8B030D-6E8A-4147-A177-3AD203B41FA5}">
                      <a16:colId xmlns:a16="http://schemas.microsoft.com/office/drawing/2014/main" val="4283447740"/>
                    </a:ext>
                  </a:extLst>
                </a:gridCol>
                <a:gridCol w="1400289">
                  <a:extLst>
                    <a:ext uri="{9D8B030D-6E8A-4147-A177-3AD203B41FA5}">
                      <a16:colId xmlns:a16="http://schemas.microsoft.com/office/drawing/2014/main" val="2561645353"/>
                    </a:ext>
                  </a:extLst>
                </a:gridCol>
              </a:tblGrid>
              <a:tr h="10211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Vốn bq 1 HTXNN (trđ)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Doanh</a:t>
                      </a: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thu </a:t>
                      </a:r>
                      <a:r>
                        <a:rPr lang="en-US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bq</a:t>
                      </a: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HTX (</a:t>
                      </a:r>
                      <a:r>
                        <a:rPr lang="en-US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trđ</a:t>
                      </a: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569201"/>
                  </a:ext>
                </a:extLst>
              </a:tr>
              <a:tr h="2422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702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818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672955"/>
                  </a:ext>
                </a:extLst>
              </a:tr>
              <a:tr h="2422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779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902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25485"/>
                  </a:ext>
                </a:extLst>
              </a:tr>
              <a:tr h="2422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784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1029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803079"/>
                  </a:ext>
                </a:extLst>
              </a:tr>
              <a:tr h="2422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764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1165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063257"/>
                  </a:ext>
                </a:extLst>
              </a:tr>
              <a:tr h="2422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823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1290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230167"/>
                  </a:ext>
                </a:extLst>
              </a:tr>
              <a:tr h="2422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1054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1616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558831"/>
                  </a:ext>
                </a:extLst>
              </a:tr>
              <a:tr h="2422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1524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1268</a:t>
                      </a:r>
                    </a:p>
                  </a:txBody>
                  <a:tcPr marL="6018" marR="6018" marT="60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2202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AD28FC1-8402-D4BE-075A-E2ED3F266AD0}"/>
              </a:ext>
            </a:extLst>
          </p:cNvPr>
          <p:cNvSpPr txBox="1"/>
          <p:nvPr/>
        </p:nvSpPr>
        <p:spPr>
          <a:xfrm>
            <a:off x="960449" y="5854792"/>
            <a:ext cx="391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16247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tại,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BC84-2B26-4F55-AA5D-DA386236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074"/>
            <a:ext cx="6832235" cy="53568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mô vốn, tài sản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tích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chậm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hợp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triển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hoạch: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chế, chế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vốn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triển hoạt động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hoạch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 khăn thụ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hỗ trợ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bộ quản lý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KHCN,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Quy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KHCN,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 gia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CGT,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hoạch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chế: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hoạch,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 tham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CGT</a:t>
            </a:r>
          </a:p>
        </p:txBody>
      </p:sp>
    </p:spTree>
    <p:extLst>
      <p:ext uri="{BB962C8B-B14F-4D97-AF65-F5344CB8AC3E}">
        <p14:creationId xmlns:p14="http://schemas.microsoft.com/office/powerpoint/2010/main" val="224943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58" y="104114"/>
            <a:ext cx="10515600" cy="77094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tại,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BC84-2B26-4F55-AA5D-DA386236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302"/>
            <a:ext cx="10515600" cy="56705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THT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triển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HTX??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ND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</a:t>
            </a:r>
          </a:p>
          <a:p>
            <a:pPr marL="0" indent="0">
              <a:buNone/>
            </a:pP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DAE91F-F351-9FB7-D26D-14216949D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561644"/>
              </p:ext>
            </p:extLst>
          </p:nvPr>
        </p:nvGraphicFramePr>
        <p:xfrm>
          <a:off x="1019655" y="1947212"/>
          <a:ext cx="10163653" cy="4333532"/>
        </p:xfrm>
        <a:graphic>
          <a:graphicData uri="http://schemas.openxmlformats.org/drawingml/2006/table">
            <a:tbl>
              <a:tblPr firstRow="1" firstCol="1" bandRow="1"/>
              <a:tblGrid>
                <a:gridCol w="2717435">
                  <a:extLst>
                    <a:ext uri="{9D8B030D-6E8A-4147-A177-3AD203B41FA5}">
                      <a16:colId xmlns:a16="http://schemas.microsoft.com/office/drawing/2014/main" val="595246829"/>
                    </a:ext>
                  </a:extLst>
                </a:gridCol>
                <a:gridCol w="1089395">
                  <a:extLst>
                    <a:ext uri="{9D8B030D-6E8A-4147-A177-3AD203B41FA5}">
                      <a16:colId xmlns:a16="http://schemas.microsoft.com/office/drawing/2014/main" val="433689599"/>
                    </a:ext>
                  </a:extLst>
                </a:gridCol>
                <a:gridCol w="1234648">
                  <a:extLst>
                    <a:ext uri="{9D8B030D-6E8A-4147-A177-3AD203B41FA5}">
                      <a16:colId xmlns:a16="http://schemas.microsoft.com/office/drawing/2014/main" val="1482555372"/>
                    </a:ext>
                  </a:extLst>
                </a:gridCol>
                <a:gridCol w="1234648">
                  <a:extLst>
                    <a:ext uri="{9D8B030D-6E8A-4147-A177-3AD203B41FA5}">
                      <a16:colId xmlns:a16="http://schemas.microsoft.com/office/drawing/2014/main" val="3510403739"/>
                    </a:ext>
                  </a:extLst>
                </a:gridCol>
                <a:gridCol w="1089395">
                  <a:extLst>
                    <a:ext uri="{9D8B030D-6E8A-4147-A177-3AD203B41FA5}">
                      <a16:colId xmlns:a16="http://schemas.microsoft.com/office/drawing/2014/main" val="373608643"/>
                    </a:ext>
                  </a:extLst>
                </a:gridCol>
                <a:gridCol w="1399066">
                  <a:extLst>
                    <a:ext uri="{9D8B030D-6E8A-4147-A177-3AD203B41FA5}">
                      <a16:colId xmlns:a16="http://schemas.microsoft.com/office/drawing/2014/main" val="1567876385"/>
                    </a:ext>
                  </a:extLst>
                </a:gridCol>
                <a:gridCol w="1399066">
                  <a:extLst>
                    <a:ext uri="{9D8B030D-6E8A-4147-A177-3AD203B41FA5}">
                      <a16:colId xmlns:a16="http://schemas.microsoft.com/office/drawing/2014/main" val="4102686668"/>
                    </a:ext>
                  </a:extLst>
                </a:gridCol>
              </a:tblGrid>
              <a:tr h="35722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 2020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951932"/>
                  </a:ext>
                </a:extLst>
              </a:tr>
              <a:tr h="1475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TV HTX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hộ NLTS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NLTS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TV HTX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TV HTX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hộ NLTS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NLTS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HTX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620888"/>
                  </a:ext>
                </a:extLst>
              </a:tr>
              <a:tr h="3572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 nước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3854.6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9281.0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3050.0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9108.1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742674"/>
                  </a:ext>
                </a:extLst>
              </a:tr>
              <a:tr h="3572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ĐBSH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2455.3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1546.2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158.8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1660.8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1443.5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115.1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346115"/>
                  </a:ext>
                </a:extLst>
              </a:tr>
              <a:tr h="3572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Miền núi phía Bắc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188.4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1901.9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150.3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1815.3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429397"/>
                  </a:ext>
                </a:extLst>
              </a:tr>
              <a:tr h="3572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Trung Bộ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1064.2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2291.3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46.4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1016.1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2237.5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708705"/>
                  </a:ext>
                </a:extLst>
              </a:tr>
              <a:tr h="3572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Tây Nguyên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928.8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1018.3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571508"/>
                  </a:ext>
                </a:extLst>
              </a:tr>
              <a:tr h="3572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Đông Nam bộ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524.2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491.5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10463"/>
                  </a:ext>
                </a:extLst>
              </a:tr>
              <a:tr h="3572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ĐBSCL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115.2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2088.6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169.2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2102.0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27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31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tại,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BC84-2B26-4F55-AA5D-DA386236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89" y="1563671"/>
            <a:ext cx="3779848" cy="330435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 hoạt động chưa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HTX 2012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lập do ý chí từ bên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lập để thụ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A7D128-FA44-E40C-8D3D-E74228792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059146"/>
              </p:ext>
            </p:extLst>
          </p:nvPr>
        </p:nvGraphicFramePr>
        <p:xfrm>
          <a:off x="5328518" y="1563671"/>
          <a:ext cx="5920575" cy="4593726"/>
        </p:xfrm>
        <a:graphic>
          <a:graphicData uri="http://schemas.openxmlformats.org/drawingml/2006/table">
            <a:tbl>
              <a:tblPr firstRow="1" firstCol="1" bandRow="1"/>
              <a:tblGrid>
                <a:gridCol w="4909060">
                  <a:extLst>
                    <a:ext uri="{9D8B030D-6E8A-4147-A177-3AD203B41FA5}">
                      <a16:colId xmlns:a16="http://schemas.microsoft.com/office/drawing/2014/main" val="1088383393"/>
                    </a:ext>
                  </a:extLst>
                </a:gridCol>
                <a:gridCol w="1011515">
                  <a:extLst>
                    <a:ext uri="{9D8B030D-6E8A-4147-A177-3AD203B41FA5}">
                      <a16:colId xmlns:a16="http://schemas.microsoft.com/office/drawing/2014/main" val="2772205707"/>
                    </a:ext>
                  </a:extLst>
                </a:gridCol>
              </a:tblGrid>
              <a:tr h="2552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Nội dung hỗ trợ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HTX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061768"/>
                  </a:ext>
                </a:extLst>
              </a:tr>
              <a:tr h="25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Tập huấn, bồi dưỡng cán bộ HTX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251150"/>
                  </a:ext>
                </a:extLst>
              </a:tr>
              <a:tr h="25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Hỗ trợ thành lập mới, chuyển đổi theo Luật HTX 2012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256617"/>
                  </a:ext>
                </a:extLst>
              </a:tr>
              <a:tr h="25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Hỗ trợ đất trụ sở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569873"/>
                  </a:ext>
                </a:extLst>
              </a:tr>
              <a:tr h="25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Hỗ trợ đất phục vụ SXKD của HTX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505079"/>
                  </a:ext>
                </a:extLst>
              </a:tr>
              <a:tr h="25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Miễn, giảm tiền thuê đất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974691"/>
                  </a:ext>
                </a:extLst>
              </a:tr>
              <a:tr h="25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Vay vốn ưu đãi từ Quỹ phát triển HTX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655581"/>
                  </a:ext>
                </a:extLst>
              </a:tr>
              <a:tr h="25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Hỗ trợ mua máy móc, thiết bị sản xuất, kinh doanh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876996"/>
                  </a:ext>
                </a:extLst>
              </a:tr>
              <a:tr h="25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Hỗ trợ áp dụng các quy trình như VietGAP, hữu cơ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888381"/>
                  </a:ext>
                </a:extLst>
              </a:tr>
              <a:tr h="25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Hỗ trợ vật tư đầu vào để áp dụng tiến bộ kỹ thuật mới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181351"/>
                  </a:ext>
                </a:extLst>
              </a:tr>
              <a:tr h="25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Hỗ trợ chế biến sản phẩm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794292"/>
                  </a:ext>
                </a:extLst>
              </a:tr>
              <a:tr h="25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Hỗ trợ sơ chế, bảo quản, lưu trữ sản phẩm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112758"/>
                  </a:ext>
                </a:extLst>
              </a:tr>
              <a:tr h="25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Hỗ trợ xây dựng thương hiệu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481224"/>
                  </a:ext>
                </a:extLst>
              </a:tr>
              <a:tr h="25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Hỗ trợ tham gia hội chợ, triển lãm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741886"/>
                  </a:ext>
                </a:extLst>
              </a:tr>
              <a:tr h="25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Hỗ trợ liên kết sản xuất và tiêu thụ sản phẩm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506306"/>
                  </a:ext>
                </a:extLst>
              </a:tr>
              <a:tr h="25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Hỗ trợ mua bảo hiểm nông nghiệp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528987"/>
                  </a:ext>
                </a:extLst>
              </a:tr>
              <a:tr h="25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Tạo điều kiện tham gia các chương trình Phát triển KT-XH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628738"/>
                  </a:ext>
                </a:extLst>
              </a:tr>
              <a:tr h="25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Hỗ trợ vốn, giống khi gặp khó khăn do thiên tai, dịch bệnh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6597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7F9EB4-D1D3-DB15-A696-A67442B387DE}"/>
              </a:ext>
            </a:extLst>
          </p:cNvPr>
          <p:cNvSpPr txBox="1"/>
          <p:nvPr/>
        </p:nvSpPr>
        <p:spPr>
          <a:xfrm>
            <a:off x="5966624" y="548008"/>
            <a:ext cx="4993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HTX vi phạm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vụ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Nhà nước</a:t>
            </a:r>
          </a:p>
        </p:txBody>
      </p:sp>
    </p:spTree>
    <p:extLst>
      <p:ext uri="{BB962C8B-B14F-4D97-AF65-F5344CB8AC3E}">
        <p14:creationId xmlns:p14="http://schemas.microsoft.com/office/powerpoint/2010/main" val="271462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7C2F-8EB3-4024-9758-FF95E3F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của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tại,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BC84-2B26-4F55-AA5D-DA386236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074"/>
            <a:ext cx="10515600" cy="53568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 chưa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gia của TV: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định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(góp vốn, SD DV;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định)                                                                              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lực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lợi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tế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hình HTX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HTX 2012 (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hình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chế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Quy định về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vốn góp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Không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vốn,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vốn góp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 sẽ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lợi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họ; không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đầu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HTX; không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kết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 mới.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nước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(HTX thế hệ mới): vốn góp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 SDDV; vốn góp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5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3112</Words>
  <Application>Microsoft Office PowerPoint</Application>
  <PresentationFormat>Widescreen</PresentationFormat>
  <Paragraphs>410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Aarial</vt:lpstr>
      <vt:lpstr>Arial</vt:lpstr>
      <vt:lpstr>Calibri</vt:lpstr>
      <vt:lpstr>Calibri Light</vt:lpstr>
      <vt:lpstr>Times New Roman</vt:lpstr>
      <vt:lpstr>Wingdings</vt:lpstr>
      <vt:lpstr>Office Theme</vt:lpstr>
      <vt:lpstr>CHIẾN LƯỢC PTNNNT VIỆT NAM ĐẾN NĂM 2030 VÀ YÊU CẦU Sửa đổi luật hợp tác xã năm 2012  ĐỐI VỚI hợp tác xã TRONG LĨNH VỰC nông nghiệp</vt:lpstr>
      <vt:lpstr>THỰC TRẠNG PHÁT TRIỂN HTX NN</vt:lpstr>
      <vt:lpstr>Thành tựu phát triển HTXNN</vt:lpstr>
      <vt:lpstr>Thành tựu phát triển HTXNN</vt:lpstr>
      <vt:lpstr>Tồn tại, yếu kém</vt:lpstr>
      <vt:lpstr>Tồn tại, yếu kém</vt:lpstr>
      <vt:lpstr>Tồn tại, yếu kém</vt:lpstr>
      <vt:lpstr>Tồn tại, yếu kém</vt:lpstr>
      <vt:lpstr>Nguyên nhân của tồn tại, yếu kém</vt:lpstr>
      <vt:lpstr>Nguyên nhân của tồn tại, yếu kém</vt:lpstr>
      <vt:lpstr>Nguyên nhân của tồn tại, yếu kém</vt:lpstr>
      <vt:lpstr>CHIẾN LƯỢC PHÁT TRIỂN NNNT ĐẾN 2030</vt:lpstr>
      <vt:lpstr>PowerPoint Presentation</vt:lpstr>
      <vt:lpstr>PowerPoint Presentation</vt:lpstr>
      <vt:lpstr>Nhiệm vụ, giải pháp</vt:lpstr>
      <vt:lpstr>ĐỀ XUẤT SỬA ĐỔI LUẬT HTX NĂM 2012</vt:lpstr>
      <vt:lpstr>Định hướng phát triển HTXNN: vai trò quan trọng</vt:lpstr>
      <vt:lpstr>PowerPoint Presentation</vt:lpstr>
      <vt:lpstr>Đề xuất định hướng sửa đổi Luật HTX năm 2012</vt:lpstr>
      <vt:lpstr>Đề xuất sửa đổi Luật HTX năm 2012</vt:lpstr>
      <vt:lpstr>Đề xuất sửa đổi Luật HTX năm 2012</vt:lpstr>
      <vt:lpstr>Đề xuất sửa đổi Luật HTX năm 2012</vt:lpstr>
      <vt:lpstr>Đề xuất sửa đổi Luật HTX năm 2012</vt:lpstr>
      <vt:lpstr>Đề xuất sửa đổi Luật HTX năm 2012</vt:lpstr>
      <vt:lpstr>Ảnh hưởng của đề xuất đến phát triển HTX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Sửa đổi luật hợp tác xã năm 2012  tạo động lực MỚI thúc đẩy phát triển hợp tác xã nông nghiệp</dc:title>
  <dc:creator>Hoang Vu Quang</dc:creator>
  <cp:lastModifiedBy>Hoang Vu Quang</cp:lastModifiedBy>
  <cp:revision>6</cp:revision>
  <dcterms:created xsi:type="dcterms:W3CDTF">2022-04-21T01:26:02Z</dcterms:created>
  <dcterms:modified xsi:type="dcterms:W3CDTF">2022-07-09T03:14:53Z</dcterms:modified>
</cp:coreProperties>
</file>